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7" r:id="rId2"/>
    <p:sldId id="256" r:id="rId3"/>
    <p:sldId id="259" r:id="rId4"/>
    <p:sldId id="265" r:id="rId5"/>
    <p:sldId id="262" r:id="rId6"/>
    <p:sldId id="270" r:id="rId7"/>
    <p:sldId id="264" r:id="rId8"/>
    <p:sldId id="267" r:id="rId9"/>
    <p:sldId id="269" r:id="rId10"/>
    <p:sldId id="268"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6ED7F1-E245-4E3D-92FA-6FFB59DF299E}" v="1" dt="2021-02-22T17:49:08.3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81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A563C47A-E758-40C5-B9CE-57022094356D}"/>
    <pc:docChg chg="modSld">
      <pc:chgData name="Clements, William" userId="cbdb0636-a496-422a-8d40-98c53d494d26" providerId="ADAL" clId="{A563C47A-E758-40C5-B9CE-57022094356D}" dt="2020-10-26T18:38:55.093" v="0" actId="729"/>
      <pc:docMkLst>
        <pc:docMk/>
      </pc:docMkLst>
      <pc:sldChg chg="mod modShow">
        <pc:chgData name="Clements, William" userId="cbdb0636-a496-422a-8d40-98c53d494d26" providerId="ADAL" clId="{A563C47A-E758-40C5-B9CE-57022094356D}" dt="2020-10-26T18:38:55.093" v="0" actId="729"/>
        <pc:sldMkLst>
          <pc:docMk/>
          <pc:sldMk cId="1912232564" sldId="256"/>
        </pc:sldMkLst>
      </pc:sldChg>
    </pc:docChg>
  </pc:docChgLst>
  <pc:docChgLst>
    <pc:chgData name="Clements, William" userId="cbdb0636-a496-422a-8d40-98c53d494d26" providerId="ADAL" clId="{A36ED7F1-E245-4E3D-92FA-6FFB59DF299E}"/>
    <pc:docChg chg="undo custSel addSld delSld modSld">
      <pc:chgData name="Clements, William" userId="cbdb0636-a496-422a-8d40-98c53d494d26" providerId="ADAL" clId="{A36ED7F1-E245-4E3D-92FA-6FFB59DF299E}" dt="2021-02-22T17:49:11.178" v="10" actId="47"/>
      <pc:docMkLst>
        <pc:docMk/>
      </pc:docMkLst>
      <pc:sldChg chg="modSp del mod">
        <pc:chgData name="Clements, William" userId="cbdb0636-a496-422a-8d40-98c53d494d26" providerId="ADAL" clId="{A36ED7F1-E245-4E3D-92FA-6FFB59DF299E}" dt="2021-02-22T17:49:11.178" v="10" actId="47"/>
        <pc:sldMkLst>
          <pc:docMk/>
          <pc:sldMk cId="1567866644" sldId="263"/>
        </pc:sldMkLst>
        <pc:spChg chg="mod">
          <ac:chgData name="Clements, William" userId="cbdb0636-a496-422a-8d40-98c53d494d26" providerId="ADAL" clId="{A36ED7F1-E245-4E3D-92FA-6FFB59DF299E}" dt="2021-02-18T15:28:04.100" v="7" actId="6549"/>
          <ac:spMkLst>
            <pc:docMk/>
            <pc:sldMk cId="1567866644" sldId="263"/>
            <ac:spMk id="4" creationId="{4581B2D3-ACDD-400F-A039-CD2D06CF90DF}"/>
          </ac:spMkLst>
        </pc:spChg>
      </pc:sldChg>
      <pc:sldChg chg="modSp mod">
        <pc:chgData name="Clements, William" userId="cbdb0636-a496-422a-8d40-98c53d494d26" providerId="ADAL" clId="{A36ED7F1-E245-4E3D-92FA-6FFB59DF299E}" dt="2021-02-18T17:19:36.958" v="8" actId="313"/>
        <pc:sldMkLst>
          <pc:docMk/>
          <pc:sldMk cId="3931673851" sldId="264"/>
        </pc:sldMkLst>
        <pc:spChg chg="mod">
          <ac:chgData name="Clements, William" userId="cbdb0636-a496-422a-8d40-98c53d494d26" providerId="ADAL" clId="{A36ED7F1-E245-4E3D-92FA-6FFB59DF299E}" dt="2021-02-18T17:19:36.958" v="8" actId="313"/>
          <ac:spMkLst>
            <pc:docMk/>
            <pc:sldMk cId="3931673851" sldId="264"/>
            <ac:spMk id="3" creationId="{CAE2FE2C-5176-4204-804F-29C92D619B1B}"/>
          </ac:spMkLst>
        </pc:spChg>
      </pc:sldChg>
      <pc:sldChg chg="add">
        <pc:chgData name="Clements, William" userId="cbdb0636-a496-422a-8d40-98c53d494d26" providerId="ADAL" clId="{A36ED7F1-E245-4E3D-92FA-6FFB59DF299E}" dt="2021-02-22T17:49:08.338" v="9"/>
        <pc:sldMkLst>
          <pc:docMk/>
          <pc:sldMk cId="2235717334" sldId="270"/>
        </pc:sldMkLst>
      </pc:sldChg>
    </pc:docChg>
  </pc:docChgLst>
  <pc:docChgLst>
    <pc:chgData name="Clements, William" userId="cbdb0636-a496-422a-8d40-98c53d494d26" providerId="ADAL" clId="{2427AD90-A05A-4309-BF11-4DF31EBCD6E8}"/>
    <pc:docChg chg="undo custSel mod addSld modSld">
      <pc:chgData name="Clements, William" userId="cbdb0636-a496-422a-8d40-98c53d494d26" providerId="ADAL" clId="{2427AD90-A05A-4309-BF11-4DF31EBCD6E8}" dt="2020-11-04T23:26:11.634" v="1179" actId="20577"/>
      <pc:docMkLst>
        <pc:docMk/>
      </pc:docMkLst>
      <pc:sldChg chg="modSp mod">
        <pc:chgData name="Clements, William" userId="cbdb0636-a496-422a-8d40-98c53d494d26" providerId="ADAL" clId="{2427AD90-A05A-4309-BF11-4DF31EBCD6E8}" dt="2020-10-28T15:26:20.688" v="1019" actId="20577"/>
        <pc:sldMkLst>
          <pc:docMk/>
          <pc:sldMk cId="943023879" sldId="259"/>
        </pc:sldMkLst>
        <pc:spChg chg="mod">
          <ac:chgData name="Clements, William" userId="cbdb0636-a496-422a-8d40-98c53d494d26" providerId="ADAL" clId="{2427AD90-A05A-4309-BF11-4DF31EBCD6E8}" dt="2020-10-28T15:26:20.688" v="1019" actId="20577"/>
          <ac:spMkLst>
            <pc:docMk/>
            <pc:sldMk cId="943023879" sldId="259"/>
            <ac:spMk id="3" creationId="{4AEB9260-E52E-4330-937D-6BB35FD6AB04}"/>
          </ac:spMkLst>
        </pc:spChg>
      </pc:sldChg>
      <pc:sldChg chg="addSp delSp modSp mod delAnim">
        <pc:chgData name="Clements, William" userId="cbdb0636-a496-422a-8d40-98c53d494d26" providerId="ADAL" clId="{2427AD90-A05A-4309-BF11-4DF31EBCD6E8}" dt="2020-10-26T21:52:08.342" v="134"/>
        <pc:sldMkLst>
          <pc:docMk/>
          <pc:sldMk cId="1997458881" sldId="262"/>
        </pc:sldMkLst>
        <pc:spChg chg="mod">
          <ac:chgData name="Clements, William" userId="cbdb0636-a496-422a-8d40-98c53d494d26" providerId="ADAL" clId="{2427AD90-A05A-4309-BF11-4DF31EBCD6E8}" dt="2020-10-26T21:51:15.890" v="116" actId="20577"/>
          <ac:spMkLst>
            <pc:docMk/>
            <pc:sldMk cId="1997458881" sldId="262"/>
            <ac:spMk id="3" creationId="{D825BC60-7862-4C89-818E-CD328EDE988E}"/>
          </ac:spMkLst>
        </pc:spChg>
        <pc:spChg chg="add del">
          <ac:chgData name="Clements, William" userId="cbdb0636-a496-422a-8d40-98c53d494d26" providerId="ADAL" clId="{2427AD90-A05A-4309-BF11-4DF31EBCD6E8}" dt="2020-10-26T21:51:26.772" v="118"/>
          <ac:spMkLst>
            <pc:docMk/>
            <pc:sldMk cId="1997458881" sldId="262"/>
            <ac:spMk id="4" creationId="{66F93E31-314E-4740-9B2A-DB768B966E3A}"/>
          </ac:spMkLst>
        </pc:spChg>
        <pc:spChg chg="add del">
          <ac:chgData name="Clements, William" userId="cbdb0636-a496-422a-8d40-98c53d494d26" providerId="ADAL" clId="{2427AD90-A05A-4309-BF11-4DF31EBCD6E8}" dt="2020-10-26T21:51:35.349" v="122"/>
          <ac:spMkLst>
            <pc:docMk/>
            <pc:sldMk cId="1997458881" sldId="262"/>
            <ac:spMk id="5" creationId="{F5A32B19-BB90-4A71-9F02-223A5475A84E}"/>
          </ac:spMkLst>
        </pc:spChg>
        <pc:spChg chg="add del">
          <ac:chgData name="Clements, William" userId="cbdb0636-a496-422a-8d40-98c53d494d26" providerId="ADAL" clId="{2427AD90-A05A-4309-BF11-4DF31EBCD6E8}" dt="2020-10-26T21:51:47.460" v="128"/>
          <ac:spMkLst>
            <pc:docMk/>
            <pc:sldMk cId="1997458881" sldId="262"/>
            <ac:spMk id="7" creationId="{A34FE389-4EBD-4A96-8E1C-3CABEB823CCF}"/>
          </ac:spMkLst>
        </pc:spChg>
        <pc:spChg chg="mod">
          <ac:chgData name="Clements, William" userId="cbdb0636-a496-422a-8d40-98c53d494d26" providerId="ADAL" clId="{2427AD90-A05A-4309-BF11-4DF31EBCD6E8}" dt="2020-10-26T21:52:08.342" v="134"/>
          <ac:spMkLst>
            <pc:docMk/>
            <pc:sldMk cId="1997458881" sldId="262"/>
            <ac:spMk id="10" creationId="{4B8C8CF5-0967-4F4F-8051-86FB7966944B}"/>
          </ac:spMkLst>
        </pc:spChg>
        <pc:spChg chg="del mod">
          <ac:chgData name="Clements, William" userId="cbdb0636-a496-422a-8d40-98c53d494d26" providerId="ADAL" clId="{2427AD90-A05A-4309-BF11-4DF31EBCD6E8}" dt="2020-10-26T21:51:59.365" v="131" actId="478"/>
          <ac:spMkLst>
            <pc:docMk/>
            <pc:sldMk cId="1997458881" sldId="262"/>
            <ac:spMk id="16" creationId="{5D7FA324-1F1E-4E5B-8A54-28245B8628A8}"/>
          </ac:spMkLst>
        </pc:spChg>
      </pc:sldChg>
      <pc:sldChg chg="addSp delSp modSp mod">
        <pc:chgData name="Clements, William" userId="cbdb0636-a496-422a-8d40-98c53d494d26" providerId="ADAL" clId="{2427AD90-A05A-4309-BF11-4DF31EBCD6E8}" dt="2020-10-28T15:24:23.926" v="915" actId="1076"/>
        <pc:sldMkLst>
          <pc:docMk/>
          <pc:sldMk cId="1567866644" sldId="263"/>
        </pc:sldMkLst>
        <pc:spChg chg="mod">
          <ac:chgData name="Clements, William" userId="cbdb0636-a496-422a-8d40-98c53d494d26" providerId="ADAL" clId="{2427AD90-A05A-4309-BF11-4DF31EBCD6E8}" dt="2020-10-26T21:52:35.313" v="135"/>
          <ac:spMkLst>
            <pc:docMk/>
            <pc:sldMk cId="1567866644" sldId="263"/>
            <ac:spMk id="3" creationId="{BE1CFC94-A9F5-4793-A2E8-009C311561D4}"/>
          </ac:spMkLst>
        </pc:spChg>
        <pc:spChg chg="mod">
          <ac:chgData name="Clements, William" userId="cbdb0636-a496-422a-8d40-98c53d494d26" providerId="ADAL" clId="{2427AD90-A05A-4309-BF11-4DF31EBCD6E8}" dt="2020-10-26T21:57:13.307" v="315" actId="20577"/>
          <ac:spMkLst>
            <pc:docMk/>
            <pc:sldMk cId="1567866644" sldId="263"/>
            <ac:spMk id="4" creationId="{4581B2D3-ACDD-400F-A039-CD2D06CF90DF}"/>
          </ac:spMkLst>
        </pc:spChg>
        <pc:spChg chg="add del">
          <ac:chgData name="Clements, William" userId="cbdb0636-a496-422a-8d40-98c53d494d26" providerId="ADAL" clId="{2427AD90-A05A-4309-BF11-4DF31EBCD6E8}" dt="2020-10-26T21:54:44.634" v="173"/>
          <ac:spMkLst>
            <pc:docMk/>
            <pc:sldMk cId="1567866644" sldId="263"/>
            <ac:spMk id="6" creationId="{69DC299A-EB26-4790-9E8C-97D33448708B}"/>
          </ac:spMkLst>
        </pc:spChg>
        <pc:spChg chg="add mod">
          <ac:chgData name="Clements, William" userId="cbdb0636-a496-422a-8d40-98c53d494d26" providerId="ADAL" clId="{2427AD90-A05A-4309-BF11-4DF31EBCD6E8}" dt="2020-10-28T15:24:23.926" v="915" actId="1076"/>
          <ac:spMkLst>
            <pc:docMk/>
            <pc:sldMk cId="1567866644" sldId="263"/>
            <ac:spMk id="6" creationId="{9845FF2D-1444-48A3-98A4-1D245DC7D0C4}"/>
          </ac:spMkLst>
        </pc:spChg>
        <pc:spChg chg="add del">
          <ac:chgData name="Clements, William" userId="cbdb0636-a496-422a-8d40-98c53d494d26" providerId="ADAL" clId="{2427AD90-A05A-4309-BF11-4DF31EBCD6E8}" dt="2020-10-26T21:55:02.953" v="178"/>
          <ac:spMkLst>
            <pc:docMk/>
            <pc:sldMk cId="1567866644" sldId="263"/>
            <ac:spMk id="7" creationId="{FD3D8628-532C-4F43-9112-8C55B894CE21}"/>
          </ac:spMkLst>
        </pc:spChg>
        <pc:spChg chg="mod">
          <ac:chgData name="Clements, William" userId="cbdb0636-a496-422a-8d40-98c53d494d26" providerId="ADAL" clId="{2427AD90-A05A-4309-BF11-4DF31EBCD6E8}" dt="2020-10-26T21:54:11.086" v="147" actId="1076"/>
          <ac:spMkLst>
            <pc:docMk/>
            <pc:sldMk cId="1567866644" sldId="263"/>
            <ac:spMk id="8" creationId="{73B02502-A831-4D05-ABDC-8F6010AC4039}"/>
          </ac:spMkLst>
        </pc:spChg>
      </pc:sldChg>
      <pc:sldChg chg="addSp delSp modSp mod delAnim">
        <pc:chgData name="Clements, William" userId="cbdb0636-a496-422a-8d40-98c53d494d26" providerId="ADAL" clId="{2427AD90-A05A-4309-BF11-4DF31EBCD6E8}" dt="2020-10-26T22:12:33.918" v="772" actId="14100"/>
        <pc:sldMkLst>
          <pc:docMk/>
          <pc:sldMk cId="3931673851" sldId="264"/>
        </pc:sldMkLst>
        <pc:spChg chg="mod">
          <ac:chgData name="Clements, William" userId="cbdb0636-a496-422a-8d40-98c53d494d26" providerId="ADAL" clId="{2427AD90-A05A-4309-BF11-4DF31EBCD6E8}" dt="2020-10-26T22:08:48.780" v="737" actId="20577"/>
          <ac:spMkLst>
            <pc:docMk/>
            <pc:sldMk cId="3931673851" sldId="264"/>
            <ac:spMk id="3" creationId="{CAE2FE2C-5176-4204-804F-29C92D619B1B}"/>
          </ac:spMkLst>
        </pc:spChg>
        <pc:spChg chg="del mod">
          <ac:chgData name="Clements, William" userId="cbdb0636-a496-422a-8d40-98c53d494d26" providerId="ADAL" clId="{2427AD90-A05A-4309-BF11-4DF31EBCD6E8}" dt="2020-10-26T22:10:19.342" v="739" actId="478"/>
          <ac:spMkLst>
            <pc:docMk/>
            <pc:sldMk cId="3931673851" sldId="264"/>
            <ac:spMk id="8" creationId="{66C7AF54-1FCC-4B45-BC78-C16E65594468}"/>
          </ac:spMkLst>
        </pc:spChg>
        <pc:spChg chg="mod">
          <ac:chgData name="Clements, William" userId="cbdb0636-a496-422a-8d40-98c53d494d26" providerId="ADAL" clId="{2427AD90-A05A-4309-BF11-4DF31EBCD6E8}" dt="2020-10-26T22:06:10.102" v="687" actId="20577"/>
          <ac:spMkLst>
            <pc:docMk/>
            <pc:sldMk cId="3931673851" sldId="264"/>
            <ac:spMk id="9" creationId="{9FA7ED08-DF46-4B33-A88E-1E88CC62D44B}"/>
          </ac:spMkLst>
        </pc:spChg>
        <pc:spChg chg="add del mod">
          <ac:chgData name="Clements, William" userId="cbdb0636-a496-422a-8d40-98c53d494d26" providerId="ADAL" clId="{2427AD90-A05A-4309-BF11-4DF31EBCD6E8}" dt="2020-10-26T22:12:06.607" v="765" actId="478"/>
          <ac:spMkLst>
            <pc:docMk/>
            <pc:sldMk cId="3931673851" sldId="264"/>
            <ac:spMk id="14" creationId="{127FBA1B-CBFA-46F4-911D-83E5C06A7ABF}"/>
          </ac:spMkLst>
        </pc:spChg>
        <pc:spChg chg="add mod">
          <ac:chgData name="Clements, William" userId="cbdb0636-a496-422a-8d40-98c53d494d26" providerId="ADAL" clId="{2427AD90-A05A-4309-BF11-4DF31EBCD6E8}" dt="2020-10-26T22:12:33.918" v="772" actId="14100"/>
          <ac:spMkLst>
            <pc:docMk/>
            <pc:sldMk cId="3931673851" sldId="264"/>
            <ac:spMk id="15" creationId="{977A1AEF-62C7-450B-A954-9B5448358CA5}"/>
          </ac:spMkLst>
        </pc:spChg>
        <pc:spChg chg="add mod">
          <ac:chgData name="Clements, William" userId="cbdb0636-a496-422a-8d40-98c53d494d26" providerId="ADAL" clId="{2427AD90-A05A-4309-BF11-4DF31EBCD6E8}" dt="2020-10-26T22:12:23.483" v="769" actId="13822"/>
          <ac:spMkLst>
            <pc:docMk/>
            <pc:sldMk cId="3931673851" sldId="264"/>
            <ac:spMk id="16" creationId="{B429F57E-8EBE-43B9-A1CC-621932D05621}"/>
          </ac:spMkLst>
        </pc:spChg>
        <pc:picChg chg="add mod">
          <ac:chgData name="Clements, William" userId="cbdb0636-a496-422a-8d40-98c53d494d26" providerId="ADAL" clId="{2427AD90-A05A-4309-BF11-4DF31EBCD6E8}" dt="2020-10-26T22:02:03.913" v="607" actId="1076"/>
          <ac:picMkLst>
            <pc:docMk/>
            <pc:sldMk cId="3931673851" sldId="264"/>
            <ac:picMk id="5" creationId="{86E0D313-3611-445E-9D5B-552CD1B8E5FE}"/>
          </ac:picMkLst>
        </pc:picChg>
        <pc:picChg chg="add mod">
          <ac:chgData name="Clements, William" userId="cbdb0636-a496-422a-8d40-98c53d494d26" providerId="ADAL" clId="{2427AD90-A05A-4309-BF11-4DF31EBCD6E8}" dt="2020-10-26T22:11:05.548" v="752" actId="1076"/>
          <ac:picMkLst>
            <pc:docMk/>
            <pc:sldMk cId="3931673851" sldId="264"/>
            <ac:picMk id="7" creationId="{69B73FBD-4F1E-416E-87B4-037E7919E7B4}"/>
          </ac:picMkLst>
        </pc:picChg>
        <pc:picChg chg="add mod">
          <ac:chgData name="Clements, William" userId="cbdb0636-a496-422a-8d40-98c53d494d26" providerId="ADAL" clId="{2427AD90-A05A-4309-BF11-4DF31EBCD6E8}" dt="2020-10-26T22:11:26.837" v="760" actId="1076"/>
          <ac:picMkLst>
            <pc:docMk/>
            <pc:sldMk cId="3931673851" sldId="264"/>
            <ac:picMk id="11" creationId="{CC013F85-902E-4324-80CE-2DEB8B78F42C}"/>
          </ac:picMkLst>
        </pc:picChg>
        <pc:picChg chg="add mod">
          <ac:chgData name="Clements, William" userId="cbdb0636-a496-422a-8d40-98c53d494d26" providerId="ADAL" clId="{2427AD90-A05A-4309-BF11-4DF31EBCD6E8}" dt="2020-10-26T22:11:22.468" v="759" actId="1076"/>
          <ac:picMkLst>
            <pc:docMk/>
            <pc:sldMk cId="3931673851" sldId="264"/>
            <ac:picMk id="13" creationId="{5140CC2F-6AB5-4092-B5F1-16BCEFC88461}"/>
          </ac:picMkLst>
        </pc:picChg>
      </pc:sldChg>
      <pc:sldChg chg="modSp mod">
        <pc:chgData name="Clements, William" userId="cbdb0636-a496-422a-8d40-98c53d494d26" providerId="ADAL" clId="{2427AD90-A05A-4309-BF11-4DF31EBCD6E8}" dt="2020-10-28T15:26:09.280" v="1001" actId="20577"/>
        <pc:sldMkLst>
          <pc:docMk/>
          <pc:sldMk cId="13334190" sldId="265"/>
        </pc:sldMkLst>
        <pc:spChg chg="mod">
          <ac:chgData name="Clements, William" userId="cbdb0636-a496-422a-8d40-98c53d494d26" providerId="ADAL" clId="{2427AD90-A05A-4309-BF11-4DF31EBCD6E8}" dt="2020-10-28T15:26:05.164" v="985" actId="27636"/>
          <ac:spMkLst>
            <pc:docMk/>
            <pc:sldMk cId="13334190" sldId="265"/>
            <ac:spMk id="3" creationId="{66FF8246-911B-4552-9CE3-C94E3340461E}"/>
          </ac:spMkLst>
        </pc:spChg>
        <pc:spChg chg="mod">
          <ac:chgData name="Clements, William" userId="cbdb0636-a496-422a-8d40-98c53d494d26" providerId="ADAL" clId="{2427AD90-A05A-4309-BF11-4DF31EBCD6E8}" dt="2020-10-28T15:26:09.280" v="1001" actId="20577"/>
          <ac:spMkLst>
            <pc:docMk/>
            <pc:sldMk cId="13334190" sldId="265"/>
            <ac:spMk id="4" creationId="{66D6195A-3AEF-41EB-9509-290A0D1C0947}"/>
          </ac:spMkLst>
        </pc:spChg>
      </pc:sldChg>
      <pc:sldChg chg="addSp delSp modSp mod setBg modClrScheme chgLayout">
        <pc:chgData name="Clements, William" userId="cbdb0636-a496-422a-8d40-98c53d494d26" providerId="ADAL" clId="{2427AD90-A05A-4309-BF11-4DF31EBCD6E8}" dt="2020-11-04T23:26:11.634" v="1179" actId="20577"/>
        <pc:sldMkLst>
          <pc:docMk/>
          <pc:sldMk cId="1630502698" sldId="266"/>
        </pc:sldMkLst>
        <pc:spChg chg="mod ord">
          <ac:chgData name="Clements, William" userId="cbdb0636-a496-422a-8d40-98c53d494d26" providerId="ADAL" clId="{2427AD90-A05A-4309-BF11-4DF31EBCD6E8}" dt="2020-11-04T23:26:08.321" v="1178" actId="26606"/>
          <ac:spMkLst>
            <pc:docMk/>
            <pc:sldMk cId="1630502698" sldId="266"/>
            <ac:spMk id="2" creationId="{8DE01E95-449C-4E48-8658-C0F317070D8B}"/>
          </ac:spMkLst>
        </pc:spChg>
        <pc:spChg chg="add del mod ord">
          <ac:chgData name="Clements, William" userId="cbdb0636-a496-422a-8d40-98c53d494d26" providerId="ADAL" clId="{2427AD90-A05A-4309-BF11-4DF31EBCD6E8}" dt="2020-11-04T23:25:19.571" v="1169" actId="700"/>
          <ac:spMkLst>
            <pc:docMk/>
            <pc:sldMk cId="1630502698" sldId="266"/>
            <ac:spMk id="4" creationId="{C0D0CDB3-D6DB-4AB0-9C84-083F6DBEACDE}"/>
          </ac:spMkLst>
        </pc:spChg>
        <pc:spChg chg="add del mod">
          <ac:chgData name="Clements, William" userId="cbdb0636-a496-422a-8d40-98c53d494d26" providerId="ADAL" clId="{2427AD90-A05A-4309-BF11-4DF31EBCD6E8}" dt="2020-11-04T23:25:19.571" v="1169" actId="700"/>
          <ac:spMkLst>
            <pc:docMk/>
            <pc:sldMk cId="1630502698" sldId="266"/>
            <ac:spMk id="7" creationId="{F3338AE1-85C0-4CC0-8812-DD93237E22D1}"/>
          </ac:spMkLst>
        </pc:spChg>
        <pc:spChg chg="add mod ord">
          <ac:chgData name="Clements, William" userId="cbdb0636-a496-422a-8d40-98c53d494d26" providerId="ADAL" clId="{2427AD90-A05A-4309-BF11-4DF31EBCD6E8}" dt="2020-11-04T23:26:11.634" v="1179" actId="20577"/>
          <ac:spMkLst>
            <pc:docMk/>
            <pc:sldMk cId="1630502698" sldId="266"/>
            <ac:spMk id="9" creationId="{FE363C0A-1A5D-43FD-A92F-364494AFCA78}"/>
          </ac:spMkLst>
        </pc:spChg>
        <pc:spChg chg="add">
          <ac:chgData name="Clements, William" userId="cbdb0636-a496-422a-8d40-98c53d494d26" providerId="ADAL" clId="{2427AD90-A05A-4309-BF11-4DF31EBCD6E8}" dt="2020-11-04T23:26:08.321" v="1178" actId="26606"/>
          <ac:spMkLst>
            <pc:docMk/>
            <pc:sldMk cId="1630502698" sldId="266"/>
            <ac:spMk id="16" creationId="{0671A8AE-40A1-4631-A6B8-581AFF065482}"/>
          </ac:spMkLst>
        </pc:spChg>
        <pc:spChg chg="add">
          <ac:chgData name="Clements, William" userId="cbdb0636-a496-422a-8d40-98c53d494d26" providerId="ADAL" clId="{2427AD90-A05A-4309-BF11-4DF31EBCD6E8}" dt="2020-11-04T23:26:08.321" v="1178" actId="26606"/>
          <ac:spMkLst>
            <pc:docMk/>
            <pc:sldMk cId="1630502698" sldId="266"/>
            <ac:spMk id="18" creationId="{AB58EF07-17C2-48CF-ABB0-EEF1F17CB8F0}"/>
          </ac:spMkLst>
        </pc:spChg>
        <pc:spChg chg="add">
          <ac:chgData name="Clements, William" userId="cbdb0636-a496-422a-8d40-98c53d494d26" providerId="ADAL" clId="{2427AD90-A05A-4309-BF11-4DF31EBCD6E8}" dt="2020-11-04T23:26:08.321" v="1178" actId="26606"/>
          <ac:spMkLst>
            <pc:docMk/>
            <pc:sldMk cId="1630502698" sldId="266"/>
            <ac:spMk id="20" creationId="{AF2F604E-43BE-4DC3-B983-E071523364F8}"/>
          </ac:spMkLst>
        </pc:spChg>
        <pc:spChg chg="add">
          <ac:chgData name="Clements, William" userId="cbdb0636-a496-422a-8d40-98c53d494d26" providerId="ADAL" clId="{2427AD90-A05A-4309-BF11-4DF31EBCD6E8}" dt="2020-11-04T23:26:08.321" v="1178" actId="26606"/>
          <ac:spMkLst>
            <pc:docMk/>
            <pc:sldMk cId="1630502698" sldId="266"/>
            <ac:spMk id="22" creationId="{08C9B587-E65E-4B52-B37C-ABEBB6E87928}"/>
          </ac:spMkLst>
        </pc:spChg>
        <pc:picChg chg="del">
          <ac:chgData name="Clements, William" userId="cbdb0636-a496-422a-8d40-98c53d494d26" providerId="ADAL" clId="{2427AD90-A05A-4309-BF11-4DF31EBCD6E8}" dt="2020-11-04T23:25:13.992" v="1167" actId="478"/>
          <ac:picMkLst>
            <pc:docMk/>
            <pc:sldMk cId="1630502698" sldId="266"/>
            <ac:picMk id="6" creationId="{BFD72BD3-188A-4CAC-915A-B003123CEB80}"/>
          </ac:picMkLst>
        </pc:picChg>
        <pc:picChg chg="del">
          <ac:chgData name="Clements, William" userId="cbdb0636-a496-422a-8d40-98c53d494d26" providerId="ADAL" clId="{2427AD90-A05A-4309-BF11-4DF31EBCD6E8}" dt="2020-11-04T23:25:15.794" v="1168" actId="478"/>
          <ac:picMkLst>
            <pc:docMk/>
            <pc:sldMk cId="1630502698" sldId="266"/>
            <ac:picMk id="8" creationId="{68510535-3957-4741-81AA-86E1CF435526}"/>
          </ac:picMkLst>
        </pc:picChg>
        <pc:picChg chg="add mod ord">
          <ac:chgData name="Clements, William" userId="cbdb0636-a496-422a-8d40-98c53d494d26" providerId="ADAL" clId="{2427AD90-A05A-4309-BF11-4DF31EBCD6E8}" dt="2020-11-04T23:26:08.321" v="1178" actId="26606"/>
          <ac:picMkLst>
            <pc:docMk/>
            <pc:sldMk cId="1630502698" sldId="266"/>
            <ac:picMk id="11" creationId="{00855B5A-062D-490B-839B-2FF5BC9A5ADE}"/>
          </ac:picMkLst>
        </pc:picChg>
      </pc:sldChg>
      <pc:sldChg chg="addSp delSp modSp new mod setBg modClrScheme chgLayout">
        <pc:chgData name="Clements, William" userId="cbdb0636-a496-422a-8d40-98c53d494d26" providerId="ADAL" clId="{2427AD90-A05A-4309-BF11-4DF31EBCD6E8}" dt="2020-10-28T15:55:53.817" v="1035" actId="1076"/>
        <pc:sldMkLst>
          <pc:docMk/>
          <pc:sldMk cId="3253287979" sldId="267"/>
        </pc:sldMkLst>
        <pc:spChg chg="del">
          <ac:chgData name="Clements, William" userId="cbdb0636-a496-422a-8d40-98c53d494d26" providerId="ADAL" clId="{2427AD90-A05A-4309-BF11-4DF31EBCD6E8}" dt="2020-10-28T15:01:51.896" v="774" actId="700"/>
          <ac:spMkLst>
            <pc:docMk/>
            <pc:sldMk cId="3253287979" sldId="267"/>
            <ac:spMk id="2" creationId="{0C155FBA-5C45-492F-8027-1B9F4E6CB8AC}"/>
          </ac:spMkLst>
        </pc:spChg>
        <pc:spChg chg="del">
          <ac:chgData name="Clements, William" userId="cbdb0636-a496-422a-8d40-98c53d494d26" providerId="ADAL" clId="{2427AD90-A05A-4309-BF11-4DF31EBCD6E8}" dt="2020-10-28T15:01:51.896" v="774" actId="700"/>
          <ac:spMkLst>
            <pc:docMk/>
            <pc:sldMk cId="3253287979" sldId="267"/>
            <ac:spMk id="3" creationId="{19CA604D-20DD-4833-9F30-D000EA901A70}"/>
          </ac:spMkLst>
        </pc:spChg>
        <pc:spChg chg="del">
          <ac:chgData name="Clements, William" userId="cbdb0636-a496-422a-8d40-98c53d494d26" providerId="ADAL" clId="{2427AD90-A05A-4309-BF11-4DF31EBCD6E8}" dt="2020-10-28T15:01:51.896" v="774" actId="700"/>
          <ac:spMkLst>
            <pc:docMk/>
            <pc:sldMk cId="3253287979" sldId="267"/>
            <ac:spMk id="4" creationId="{29556FA3-E370-4527-980B-0F091B7879AF}"/>
          </ac:spMkLst>
        </pc:spChg>
        <pc:spChg chg="add mod">
          <ac:chgData name="Clements, William" userId="cbdb0636-a496-422a-8d40-98c53d494d26" providerId="ADAL" clId="{2427AD90-A05A-4309-BF11-4DF31EBCD6E8}" dt="2020-10-28T15:54:32.544" v="1026" actId="1076"/>
          <ac:spMkLst>
            <pc:docMk/>
            <pc:sldMk cId="3253287979" sldId="267"/>
            <ac:spMk id="15" creationId="{196C7706-F441-4C67-BF10-9D989E1F765D}"/>
          </ac:spMkLst>
        </pc:spChg>
        <pc:spChg chg="add mod">
          <ac:chgData name="Clements, William" userId="cbdb0636-a496-422a-8d40-98c53d494d26" providerId="ADAL" clId="{2427AD90-A05A-4309-BF11-4DF31EBCD6E8}" dt="2020-10-28T15:54:51.937" v="1029" actId="207"/>
          <ac:spMkLst>
            <pc:docMk/>
            <pc:sldMk cId="3253287979" sldId="267"/>
            <ac:spMk id="16" creationId="{0B5C4E1D-656F-4A7D-BD3A-F591C722200D}"/>
          </ac:spMkLst>
        </pc:spChg>
        <pc:spChg chg="add">
          <ac:chgData name="Clements, William" userId="cbdb0636-a496-422a-8d40-98c53d494d26" providerId="ADAL" clId="{2427AD90-A05A-4309-BF11-4DF31EBCD6E8}" dt="2020-10-28T15:07:56.015" v="798" actId="26606"/>
          <ac:spMkLst>
            <pc:docMk/>
            <pc:sldMk cId="3253287979" sldId="267"/>
            <ac:spMk id="19" creationId="{417CDA24-35F8-4540-8C52-3096D6D94949}"/>
          </ac:spMkLst>
        </pc:spChg>
        <pc:spChg chg="add">
          <ac:chgData name="Clements, William" userId="cbdb0636-a496-422a-8d40-98c53d494d26" providerId="ADAL" clId="{2427AD90-A05A-4309-BF11-4DF31EBCD6E8}" dt="2020-10-28T15:07:56.015" v="798" actId="26606"/>
          <ac:spMkLst>
            <pc:docMk/>
            <pc:sldMk cId="3253287979" sldId="267"/>
            <ac:spMk id="21" creationId="{8658BFE0-4E65-4174-9C75-687C94E88273}"/>
          </ac:spMkLst>
        </pc:spChg>
        <pc:spChg chg="add">
          <ac:chgData name="Clements, William" userId="cbdb0636-a496-422a-8d40-98c53d494d26" providerId="ADAL" clId="{2427AD90-A05A-4309-BF11-4DF31EBCD6E8}" dt="2020-10-28T15:07:56.015" v="798" actId="26606"/>
          <ac:spMkLst>
            <pc:docMk/>
            <pc:sldMk cId="3253287979" sldId="267"/>
            <ac:spMk id="23" creationId="{FA75DFED-A0C1-4A83-BE1D-0271C1826EF6}"/>
          </ac:spMkLst>
        </pc:spChg>
        <pc:spChg chg="add mod">
          <ac:chgData name="Clements, William" userId="cbdb0636-a496-422a-8d40-98c53d494d26" providerId="ADAL" clId="{2427AD90-A05A-4309-BF11-4DF31EBCD6E8}" dt="2020-10-28T15:55:48.160" v="1033" actId="1076"/>
          <ac:spMkLst>
            <pc:docMk/>
            <pc:sldMk cId="3253287979" sldId="267"/>
            <ac:spMk id="25" creationId="{37055478-C246-427E-B156-D8287D87AC46}"/>
          </ac:spMkLst>
        </pc:spChg>
        <pc:spChg chg="add mod">
          <ac:chgData name="Clements, William" userId="cbdb0636-a496-422a-8d40-98c53d494d26" providerId="ADAL" clId="{2427AD90-A05A-4309-BF11-4DF31EBCD6E8}" dt="2020-10-28T15:55:53.817" v="1035" actId="1076"/>
          <ac:spMkLst>
            <pc:docMk/>
            <pc:sldMk cId="3253287979" sldId="267"/>
            <ac:spMk id="27" creationId="{253A69BB-C80C-4792-8941-CFE8675DF96C}"/>
          </ac:spMkLst>
        </pc:spChg>
        <pc:picChg chg="add mod ord">
          <ac:chgData name="Clements, William" userId="cbdb0636-a496-422a-8d40-98c53d494d26" providerId="ADAL" clId="{2427AD90-A05A-4309-BF11-4DF31EBCD6E8}" dt="2020-10-28T15:08:06.836" v="800" actId="1076"/>
          <ac:picMkLst>
            <pc:docMk/>
            <pc:sldMk cId="3253287979" sldId="267"/>
            <ac:picMk id="6" creationId="{DF39C071-E8FC-4665-B77D-4B913085D29C}"/>
          </ac:picMkLst>
        </pc:picChg>
        <pc:picChg chg="add del mod">
          <ac:chgData name="Clements, William" userId="cbdb0636-a496-422a-8d40-98c53d494d26" providerId="ADAL" clId="{2427AD90-A05A-4309-BF11-4DF31EBCD6E8}" dt="2020-10-28T15:07:41.730" v="792" actId="478"/>
          <ac:picMkLst>
            <pc:docMk/>
            <pc:sldMk cId="3253287979" sldId="267"/>
            <ac:picMk id="8" creationId="{17EB4678-14F0-4E19-87F5-70C8B6F2A22E}"/>
          </ac:picMkLst>
        </pc:picChg>
        <pc:picChg chg="add mod ord">
          <ac:chgData name="Clements, William" userId="cbdb0636-a496-422a-8d40-98c53d494d26" providerId="ADAL" clId="{2427AD90-A05A-4309-BF11-4DF31EBCD6E8}" dt="2020-10-28T15:07:56.015" v="798" actId="26606"/>
          <ac:picMkLst>
            <pc:docMk/>
            <pc:sldMk cId="3253287979" sldId="267"/>
            <ac:picMk id="10" creationId="{0D9242B5-B731-47EE-9874-743DE439C969}"/>
          </ac:picMkLst>
        </pc:picChg>
        <pc:picChg chg="add mod">
          <ac:chgData name="Clements, William" userId="cbdb0636-a496-422a-8d40-98c53d494d26" providerId="ADAL" clId="{2427AD90-A05A-4309-BF11-4DF31EBCD6E8}" dt="2020-10-28T15:08:09.643" v="801" actId="1076"/>
          <ac:picMkLst>
            <pc:docMk/>
            <pc:sldMk cId="3253287979" sldId="267"/>
            <ac:picMk id="12" creationId="{69DC4234-187C-4A3A-A00C-2DD588087D97}"/>
          </ac:picMkLst>
        </pc:picChg>
        <pc:picChg chg="add mod">
          <ac:chgData name="Clements, William" userId="cbdb0636-a496-422a-8d40-98c53d494d26" providerId="ADAL" clId="{2427AD90-A05A-4309-BF11-4DF31EBCD6E8}" dt="2020-10-28T15:07:56.015" v="798" actId="26606"/>
          <ac:picMkLst>
            <pc:docMk/>
            <pc:sldMk cId="3253287979" sldId="267"/>
            <ac:picMk id="14" creationId="{C733AA2F-48B2-4205-B2EC-843FCA721739}"/>
          </ac:picMkLst>
        </pc:picChg>
        <pc:picChg chg="add mod">
          <ac:chgData name="Clements, William" userId="cbdb0636-a496-422a-8d40-98c53d494d26" providerId="ADAL" clId="{2427AD90-A05A-4309-BF11-4DF31EBCD6E8}" dt="2020-10-28T15:55:15.624" v="1031" actId="1076"/>
          <ac:picMkLst>
            <pc:docMk/>
            <pc:sldMk cId="3253287979" sldId="267"/>
            <ac:picMk id="22" creationId="{CEA98811-37AB-47F3-9205-067F8030DE18}"/>
          </ac:picMkLst>
        </pc:picChg>
      </pc:sldChg>
      <pc:sldChg chg="addSp delSp modSp new mod modAnim">
        <pc:chgData name="Clements, William" userId="cbdb0636-a496-422a-8d40-98c53d494d26" providerId="ADAL" clId="{2427AD90-A05A-4309-BF11-4DF31EBCD6E8}" dt="2020-10-28T16:03:45.547" v="1116"/>
        <pc:sldMkLst>
          <pc:docMk/>
          <pc:sldMk cId="839857996" sldId="268"/>
        </pc:sldMkLst>
        <pc:spChg chg="add mod">
          <ac:chgData name="Clements, William" userId="cbdb0636-a496-422a-8d40-98c53d494d26" providerId="ADAL" clId="{2427AD90-A05A-4309-BF11-4DF31EBCD6E8}" dt="2020-10-28T15:19:14.736" v="846" actId="1076"/>
          <ac:spMkLst>
            <pc:docMk/>
            <pc:sldMk cId="839857996" sldId="268"/>
            <ac:spMk id="10" creationId="{C57795E3-4F5B-4F8A-B586-1A47EED4F8F4}"/>
          </ac:spMkLst>
        </pc:spChg>
        <pc:spChg chg="add del">
          <ac:chgData name="Clements, William" userId="cbdb0636-a496-422a-8d40-98c53d494d26" providerId="ADAL" clId="{2427AD90-A05A-4309-BF11-4DF31EBCD6E8}" dt="2020-10-28T15:17:49.101" v="822"/>
          <ac:spMkLst>
            <pc:docMk/>
            <pc:sldMk cId="839857996" sldId="268"/>
            <ac:spMk id="13" creationId="{F07B5933-82FE-4968-89BC-F7EE21711952}"/>
          </ac:spMkLst>
        </pc:spChg>
        <pc:spChg chg="add mod">
          <ac:chgData name="Clements, William" userId="cbdb0636-a496-422a-8d40-98c53d494d26" providerId="ADAL" clId="{2427AD90-A05A-4309-BF11-4DF31EBCD6E8}" dt="2020-10-28T15:58:06.906" v="1051" actId="1076"/>
          <ac:spMkLst>
            <pc:docMk/>
            <pc:sldMk cId="839857996" sldId="268"/>
            <ac:spMk id="15" creationId="{7132D883-0199-4A62-8392-2986055CCB60}"/>
          </ac:spMkLst>
        </pc:spChg>
        <pc:spChg chg="add mod">
          <ac:chgData name="Clements, William" userId="cbdb0636-a496-422a-8d40-98c53d494d26" providerId="ADAL" clId="{2427AD90-A05A-4309-BF11-4DF31EBCD6E8}" dt="2020-10-28T15:58:55.481" v="1070" actId="1076"/>
          <ac:spMkLst>
            <pc:docMk/>
            <pc:sldMk cId="839857996" sldId="268"/>
            <ac:spMk id="17" creationId="{094DE6EA-ED86-420D-90F5-F2BD860F7511}"/>
          </ac:spMkLst>
        </pc:spChg>
        <pc:spChg chg="add del">
          <ac:chgData name="Clements, William" userId="cbdb0636-a496-422a-8d40-98c53d494d26" providerId="ADAL" clId="{2427AD90-A05A-4309-BF11-4DF31EBCD6E8}" dt="2020-10-28T15:18:20.518" v="830"/>
          <ac:spMkLst>
            <pc:docMk/>
            <pc:sldMk cId="839857996" sldId="268"/>
            <ac:spMk id="18" creationId="{95DD5E02-C5A8-4D4C-B43F-4078A13E0D5A}"/>
          </ac:spMkLst>
        </pc:spChg>
        <pc:spChg chg="add mod">
          <ac:chgData name="Clements, William" userId="cbdb0636-a496-422a-8d40-98c53d494d26" providerId="ADAL" clId="{2427AD90-A05A-4309-BF11-4DF31EBCD6E8}" dt="2020-10-28T15:56:51.185" v="1043" actId="207"/>
          <ac:spMkLst>
            <pc:docMk/>
            <pc:sldMk cId="839857996" sldId="268"/>
            <ac:spMk id="20" creationId="{0412DCF9-BB4E-4613-9809-69FF146D67F9}"/>
          </ac:spMkLst>
        </pc:spChg>
        <pc:spChg chg="add del">
          <ac:chgData name="Clements, William" userId="cbdb0636-a496-422a-8d40-98c53d494d26" providerId="ADAL" clId="{2427AD90-A05A-4309-BF11-4DF31EBCD6E8}" dt="2020-10-28T15:18:45.552" v="837"/>
          <ac:spMkLst>
            <pc:docMk/>
            <pc:sldMk cId="839857996" sldId="268"/>
            <ac:spMk id="21" creationId="{F2E95057-4985-44F9-A239-3D9D5619A938}"/>
          </ac:spMkLst>
        </pc:spChg>
        <pc:spChg chg="add mod">
          <ac:chgData name="Clements, William" userId="cbdb0636-a496-422a-8d40-98c53d494d26" providerId="ADAL" clId="{2427AD90-A05A-4309-BF11-4DF31EBCD6E8}" dt="2020-10-28T15:57:31.763" v="1048" actId="207"/>
          <ac:spMkLst>
            <pc:docMk/>
            <pc:sldMk cId="839857996" sldId="268"/>
            <ac:spMk id="23" creationId="{416B6046-7E18-4ABB-8037-7DF23C5F944C}"/>
          </ac:spMkLst>
        </pc:spChg>
        <pc:spChg chg="add mod">
          <ac:chgData name="Clements, William" userId="cbdb0636-a496-422a-8d40-98c53d494d26" providerId="ADAL" clId="{2427AD90-A05A-4309-BF11-4DF31EBCD6E8}" dt="2020-10-28T15:19:05.818" v="843" actId="1076"/>
          <ac:spMkLst>
            <pc:docMk/>
            <pc:sldMk cId="839857996" sldId="268"/>
            <ac:spMk id="25" creationId="{FC78167D-0C8D-4040-BF6B-69A0FA465ECB}"/>
          </ac:spMkLst>
        </pc:spChg>
        <pc:spChg chg="add mod">
          <ac:chgData name="Clements, William" userId="cbdb0636-a496-422a-8d40-98c53d494d26" providerId="ADAL" clId="{2427AD90-A05A-4309-BF11-4DF31EBCD6E8}" dt="2020-10-28T15:19:18.084" v="847" actId="1076"/>
          <ac:spMkLst>
            <pc:docMk/>
            <pc:sldMk cId="839857996" sldId="268"/>
            <ac:spMk id="27" creationId="{36471CC7-3E9E-4620-8858-3C64E3A8D396}"/>
          </ac:spMkLst>
        </pc:spChg>
        <pc:spChg chg="add mod">
          <ac:chgData name="Clements, William" userId="cbdb0636-a496-422a-8d40-98c53d494d26" providerId="ADAL" clId="{2427AD90-A05A-4309-BF11-4DF31EBCD6E8}" dt="2020-10-28T15:22:26.751" v="879" actId="20577"/>
          <ac:spMkLst>
            <pc:docMk/>
            <pc:sldMk cId="839857996" sldId="268"/>
            <ac:spMk id="29" creationId="{268AA0F9-996B-44CF-9674-47D50E2DC866}"/>
          </ac:spMkLst>
        </pc:spChg>
        <pc:spChg chg="add del">
          <ac:chgData name="Clements, William" userId="cbdb0636-a496-422a-8d40-98c53d494d26" providerId="ADAL" clId="{2427AD90-A05A-4309-BF11-4DF31EBCD6E8}" dt="2020-10-28T15:19:54.336" v="853"/>
          <ac:spMkLst>
            <pc:docMk/>
            <pc:sldMk cId="839857996" sldId="268"/>
            <ac:spMk id="30" creationId="{8A8797EA-BFC9-43B7-A925-49AD64AF5068}"/>
          </ac:spMkLst>
        </pc:spChg>
        <pc:spChg chg="add mod">
          <ac:chgData name="Clements, William" userId="cbdb0636-a496-422a-8d40-98c53d494d26" providerId="ADAL" clId="{2427AD90-A05A-4309-BF11-4DF31EBCD6E8}" dt="2020-10-28T15:57:27.538" v="1046" actId="207"/>
          <ac:spMkLst>
            <pc:docMk/>
            <pc:sldMk cId="839857996" sldId="268"/>
            <ac:spMk id="32" creationId="{53C29232-7C50-4F83-A0FB-4E633C7B8EE3}"/>
          </ac:spMkLst>
        </pc:spChg>
        <pc:spChg chg="add mod">
          <ac:chgData name="Clements, William" userId="cbdb0636-a496-422a-8d40-98c53d494d26" providerId="ADAL" clId="{2427AD90-A05A-4309-BF11-4DF31EBCD6E8}" dt="2020-10-28T15:57:29.395" v="1047" actId="207"/>
          <ac:spMkLst>
            <pc:docMk/>
            <pc:sldMk cId="839857996" sldId="268"/>
            <ac:spMk id="34" creationId="{8EC14AD8-19BC-4DF3-9EFC-8B636303AA96}"/>
          </ac:spMkLst>
        </pc:spChg>
        <pc:spChg chg="add mod">
          <ac:chgData name="Clements, William" userId="cbdb0636-a496-422a-8d40-98c53d494d26" providerId="ADAL" clId="{2427AD90-A05A-4309-BF11-4DF31EBCD6E8}" dt="2020-10-28T15:22:11.742" v="873" actId="20577"/>
          <ac:spMkLst>
            <pc:docMk/>
            <pc:sldMk cId="839857996" sldId="268"/>
            <ac:spMk id="36" creationId="{6E36023F-0F1C-47E1-830B-4A3D85DB5B3B}"/>
          </ac:spMkLst>
        </pc:spChg>
        <pc:spChg chg="add mod">
          <ac:chgData name="Clements, William" userId="cbdb0636-a496-422a-8d40-98c53d494d26" providerId="ADAL" clId="{2427AD90-A05A-4309-BF11-4DF31EBCD6E8}" dt="2020-10-28T15:22:17.294" v="876" actId="20577"/>
          <ac:spMkLst>
            <pc:docMk/>
            <pc:sldMk cId="839857996" sldId="268"/>
            <ac:spMk id="38" creationId="{01619DC6-5862-43EE-B446-DA16DB4BADCA}"/>
          </ac:spMkLst>
        </pc:spChg>
        <pc:spChg chg="add mod">
          <ac:chgData name="Clements, William" userId="cbdb0636-a496-422a-8d40-98c53d494d26" providerId="ADAL" clId="{2427AD90-A05A-4309-BF11-4DF31EBCD6E8}" dt="2020-10-28T16:00:16.570" v="1090" actId="1076"/>
          <ac:spMkLst>
            <pc:docMk/>
            <pc:sldMk cId="839857996" sldId="268"/>
            <ac:spMk id="40" creationId="{E0FAD9DF-5123-4367-9C85-5A95EC77280E}"/>
          </ac:spMkLst>
        </pc:spChg>
        <pc:spChg chg="add mod">
          <ac:chgData name="Clements, William" userId="cbdb0636-a496-422a-8d40-98c53d494d26" providerId="ADAL" clId="{2427AD90-A05A-4309-BF11-4DF31EBCD6E8}" dt="2020-10-28T15:22:57.245" v="888" actId="1076"/>
          <ac:spMkLst>
            <pc:docMk/>
            <pc:sldMk cId="839857996" sldId="268"/>
            <ac:spMk id="41" creationId="{BBBACE29-A567-4381-9FB0-4DEAC176CD54}"/>
          </ac:spMkLst>
        </pc:spChg>
        <pc:spChg chg="add mod">
          <ac:chgData name="Clements, William" userId="cbdb0636-a496-422a-8d40-98c53d494d26" providerId="ADAL" clId="{2427AD90-A05A-4309-BF11-4DF31EBCD6E8}" dt="2020-10-28T15:23:01.213" v="890" actId="1076"/>
          <ac:spMkLst>
            <pc:docMk/>
            <pc:sldMk cId="839857996" sldId="268"/>
            <ac:spMk id="43" creationId="{0BB17635-4DE4-48D4-A61E-9CF71B3EA6FB}"/>
          </ac:spMkLst>
        </pc:spChg>
        <pc:spChg chg="add mod">
          <ac:chgData name="Clements, William" userId="cbdb0636-a496-422a-8d40-98c53d494d26" providerId="ADAL" clId="{2427AD90-A05A-4309-BF11-4DF31EBCD6E8}" dt="2020-10-28T15:59:53.225" v="1079" actId="1076"/>
          <ac:spMkLst>
            <pc:docMk/>
            <pc:sldMk cId="839857996" sldId="268"/>
            <ac:spMk id="45" creationId="{33F30714-45B0-4B6B-BAAB-7D82084F320E}"/>
          </ac:spMkLst>
        </pc:spChg>
        <pc:spChg chg="add mod">
          <ac:chgData name="Clements, William" userId="cbdb0636-a496-422a-8d40-98c53d494d26" providerId="ADAL" clId="{2427AD90-A05A-4309-BF11-4DF31EBCD6E8}" dt="2020-10-28T15:59:23.738" v="1072" actId="207"/>
          <ac:spMkLst>
            <pc:docMk/>
            <pc:sldMk cId="839857996" sldId="268"/>
            <ac:spMk id="47" creationId="{F2DB57CD-0000-4975-8F81-C1C3DD215520}"/>
          </ac:spMkLst>
        </pc:spChg>
        <pc:spChg chg="add mod">
          <ac:chgData name="Clements, William" userId="cbdb0636-a496-422a-8d40-98c53d494d26" providerId="ADAL" clId="{2427AD90-A05A-4309-BF11-4DF31EBCD6E8}" dt="2020-10-28T15:59:28.778" v="1074" actId="207"/>
          <ac:spMkLst>
            <pc:docMk/>
            <pc:sldMk cId="839857996" sldId="268"/>
            <ac:spMk id="49" creationId="{06EB3D6E-D635-4AC9-90B3-D587A8EB20C1}"/>
          </ac:spMkLst>
        </pc:spChg>
        <pc:spChg chg="add mod">
          <ac:chgData name="Clements, William" userId="cbdb0636-a496-422a-8d40-98c53d494d26" providerId="ADAL" clId="{2427AD90-A05A-4309-BF11-4DF31EBCD6E8}" dt="2020-10-28T15:59:44.858" v="1078" actId="1076"/>
          <ac:spMkLst>
            <pc:docMk/>
            <pc:sldMk cId="839857996" sldId="268"/>
            <ac:spMk id="51" creationId="{5160B8BC-28B7-46AA-A807-8597BD6FF4BB}"/>
          </ac:spMkLst>
        </pc:spChg>
        <pc:spChg chg="add mod">
          <ac:chgData name="Clements, William" userId="cbdb0636-a496-422a-8d40-98c53d494d26" providerId="ADAL" clId="{2427AD90-A05A-4309-BF11-4DF31EBCD6E8}" dt="2020-10-28T15:58:31.729" v="1057" actId="1076"/>
          <ac:spMkLst>
            <pc:docMk/>
            <pc:sldMk cId="839857996" sldId="268"/>
            <ac:spMk id="53" creationId="{573CF42D-404C-4B7E-A253-A449B6AD72C9}"/>
          </ac:spMkLst>
        </pc:spChg>
        <pc:spChg chg="add mod">
          <ac:chgData name="Clements, William" userId="cbdb0636-a496-422a-8d40-98c53d494d26" providerId="ADAL" clId="{2427AD90-A05A-4309-BF11-4DF31EBCD6E8}" dt="2020-10-28T15:58:46.491" v="1069" actId="20577"/>
          <ac:spMkLst>
            <pc:docMk/>
            <pc:sldMk cId="839857996" sldId="268"/>
            <ac:spMk id="55" creationId="{8D2459F6-E8C4-48E5-B106-A900943FDA64}"/>
          </ac:spMkLst>
        </pc:spChg>
        <pc:spChg chg="add mod">
          <ac:chgData name="Clements, William" userId="cbdb0636-a496-422a-8d40-98c53d494d26" providerId="ADAL" clId="{2427AD90-A05A-4309-BF11-4DF31EBCD6E8}" dt="2020-10-28T16:03:27.571" v="1115" actId="207"/>
          <ac:spMkLst>
            <pc:docMk/>
            <pc:sldMk cId="839857996" sldId="268"/>
            <ac:spMk id="58" creationId="{EACB8814-7990-484D-82AE-30BEADF22147}"/>
          </ac:spMkLst>
        </pc:spChg>
        <pc:picChg chg="add mod">
          <ac:chgData name="Clements, William" userId="cbdb0636-a496-422a-8d40-98c53d494d26" providerId="ADAL" clId="{2427AD90-A05A-4309-BF11-4DF31EBCD6E8}" dt="2020-10-28T15:16:37.325" v="804" actId="1076"/>
          <ac:picMkLst>
            <pc:docMk/>
            <pc:sldMk cId="839857996" sldId="268"/>
            <ac:picMk id="3" creationId="{BEE25C41-6B03-4E74-8651-4BE2524A7F03}"/>
          </ac:picMkLst>
        </pc:picChg>
        <pc:picChg chg="add mod">
          <ac:chgData name="Clements, William" userId="cbdb0636-a496-422a-8d40-98c53d494d26" providerId="ADAL" clId="{2427AD90-A05A-4309-BF11-4DF31EBCD6E8}" dt="2020-10-28T15:17:33.996" v="819" actId="1076"/>
          <ac:picMkLst>
            <pc:docMk/>
            <pc:sldMk cId="839857996" sldId="268"/>
            <ac:picMk id="5" creationId="{F870279E-CF6F-4C58-84DE-3897A3DD7E21}"/>
          </ac:picMkLst>
        </pc:picChg>
        <pc:picChg chg="add mod">
          <ac:chgData name="Clements, William" userId="cbdb0636-a496-422a-8d40-98c53d494d26" providerId="ADAL" clId="{2427AD90-A05A-4309-BF11-4DF31EBCD6E8}" dt="2020-10-28T15:16:58.442" v="809" actId="14100"/>
          <ac:picMkLst>
            <pc:docMk/>
            <pc:sldMk cId="839857996" sldId="268"/>
            <ac:picMk id="7" creationId="{F3666F7D-8028-4A41-BE5E-46B89B8DEFA6}"/>
          </ac:picMkLst>
        </pc:picChg>
        <pc:picChg chg="add mod">
          <ac:chgData name="Clements, William" userId="cbdb0636-a496-422a-8d40-98c53d494d26" providerId="ADAL" clId="{2427AD90-A05A-4309-BF11-4DF31EBCD6E8}" dt="2020-10-28T15:17:32.156" v="818" actId="1076"/>
          <ac:picMkLst>
            <pc:docMk/>
            <pc:sldMk cId="839857996" sldId="268"/>
            <ac:picMk id="9" creationId="{3C3B19C5-BAE9-40CF-9355-E663EED81875}"/>
          </ac:picMkLst>
        </pc:picChg>
        <pc:picChg chg="add mod">
          <ac:chgData name="Clements, William" userId="cbdb0636-a496-422a-8d40-98c53d494d26" providerId="ADAL" clId="{2427AD90-A05A-4309-BF11-4DF31EBCD6E8}" dt="2020-10-28T15:59:40.241" v="1077" actId="1076"/>
          <ac:picMkLst>
            <pc:docMk/>
            <pc:sldMk cId="839857996" sldId="268"/>
            <ac:picMk id="12" creationId="{538E0C56-260D-4DE4-933C-9294399EE608}"/>
          </ac:picMkLst>
        </pc:picChg>
        <pc:picChg chg="add mod">
          <ac:chgData name="Clements, William" userId="cbdb0636-a496-422a-8d40-98c53d494d26" providerId="ADAL" clId="{2427AD90-A05A-4309-BF11-4DF31EBCD6E8}" dt="2020-10-28T16:03:02.651" v="1110" actId="1076"/>
          <ac:picMkLst>
            <pc:docMk/>
            <pc:sldMk cId="839857996" sldId="268"/>
            <ac:picMk id="57" creationId="{16E5E2D4-BCE5-42D6-8A26-DE40516B85EC}"/>
          </ac:picMkLst>
        </pc:picChg>
      </pc:sldChg>
      <pc:sldChg chg="addSp delSp modSp add mod delAnim">
        <pc:chgData name="Clements, William" userId="cbdb0636-a496-422a-8d40-98c53d494d26" providerId="ADAL" clId="{2427AD90-A05A-4309-BF11-4DF31EBCD6E8}" dt="2020-11-04T21:40:50.478" v="1157" actId="22"/>
        <pc:sldMkLst>
          <pc:docMk/>
          <pc:sldMk cId="1815824171" sldId="269"/>
        </pc:sldMkLst>
        <pc:spChg chg="add mod ord">
          <ac:chgData name="Clements, William" userId="cbdb0636-a496-422a-8d40-98c53d494d26" providerId="ADAL" clId="{2427AD90-A05A-4309-BF11-4DF31EBCD6E8}" dt="2020-11-04T21:37:38.623" v="1121" actId="167"/>
          <ac:spMkLst>
            <pc:docMk/>
            <pc:sldMk cId="1815824171" sldId="269"/>
            <ac:spMk id="2" creationId="{7AED0075-3EDD-4A9C-B5B7-14724EF09E09}"/>
          </ac:spMkLst>
        </pc:spChg>
        <pc:spChg chg="del">
          <ac:chgData name="Clements, William" userId="cbdb0636-a496-422a-8d40-98c53d494d26" providerId="ADAL" clId="{2427AD90-A05A-4309-BF11-4DF31EBCD6E8}" dt="2020-11-04T21:40:26.810" v="1155" actId="478"/>
          <ac:spMkLst>
            <pc:docMk/>
            <pc:sldMk cId="1815824171" sldId="269"/>
            <ac:spMk id="10" creationId="{C57795E3-4F5B-4F8A-B586-1A47EED4F8F4}"/>
          </ac:spMkLst>
        </pc:spChg>
        <pc:spChg chg="del">
          <ac:chgData name="Clements, William" userId="cbdb0636-a496-422a-8d40-98c53d494d26" providerId="ADAL" clId="{2427AD90-A05A-4309-BF11-4DF31EBCD6E8}" dt="2020-11-04T21:38:36.970" v="1153" actId="478"/>
          <ac:spMkLst>
            <pc:docMk/>
            <pc:sldMk cId="1815824171" sldId="269"/>
            <ac:spMk id="17" creationId="{094DE6EA-ED86-420D-90F5-F2BD860F7511}"/>
          </ac:spMkLst>
        </pc:spChg>
        <pc:spChg chg="mod">
          <ac:chgData name="Clements, William" userId="cbdb0636-a496-422a-8d40-98c53d494d26" providerId="ADAL" clId="{2427AD90-A05A-4309-BF11-4DF31EBCD6E8}" dt="2020-11-04T21:38:27.336" v="1150" actId="20577"/>
          <ac:spMkLst>
            <pc:docMk/>
            <pc:sldMk cId="1815824171" sldId="269"/>
            <ac:spMk id="29" creationId="{268AA0F9-996B-44CF-9674-47D50E2DC866}"/>
          </ac:spMkLst>
        </pc:spChg>
        <pc:spChg chg="del">
          <ac:chgData name="Clements, William" userId="cbdb0636-a496-422a-8d40-98c53d494d26" providerId="ADAL" clId="{2427AD90-A05A-4309-BF11-4DF31EBCD6E8}" dt="2020-11-04T21:38:35.499" v="1152" actId="478"/>
          <ac:spMkLst>
            <pc:docMk/>
            <pc:sldMk cId="1815824171" sldId="269"/>
            <ac:spMk id="34" creationId="{8EC14AD8-19BC-4DF3-9EFC-8B636303AA96}"/>
          </ac:spMkLst>
        </pc:spChg>
        <pc:spChg chg="mod">
          <ac:chgData name="Clements, William" userId="cbdb0636-a496-422a-8d40-98c53d494d26" providerId="ADAL" clId="{2427AD90-A05A-4309-BF11-4DF31EBCD6E8}" dt="2020-11-04T21:38:22.200" v="1144" actId="20577"/>
          <ac:spMkLst>
            <pc:docMk/>
            <pc:sldMk cId="1815824171" sldId="269"/>
            <ac:spMk id="38" creationId="{01619DC6-5862-43EE-B446-DA16DB4BADCA}"/>
          </ac:spMkLst>
        </pc:spChg>
        <pc:spChg chg="del">
          <ac:chgData name="Clements, William" userId="cbdb0636-a496-422a-8d40-98c53d494d26" providerId="ADAL" clId="{2427AD90-A05A-4309-BF11-4DF31EBCD6E8}" dt="2020-11-04T21:38:30.874" v="1151" actId="478"/>
          <ac:spMkLst>
            <pc:docMk/>
            <pc:sldMk cId="1815824171" sldId="269"/>
            <ac:spMk id="40" creationId="{E0FAD9DF-5123-4367-9C85-5A95EC77280E}"/>
          </ac:spMkLst>
        </pc:spChg>
        <pc:spChg chg="del">
          <ac:chgData name="Clements, William" userId="cbdb0636-a496-422a-8d40-98c53d494d26" providerId="ADAL" clId="{2427AD90-A05A-4309-BF11-4DF31EBCD6E8}" dt="2020-11-04T21:37:52.346" v="1123" actId="478"/>
          <ac:spMkLst>
            <pc:docMk/>
            <pc:sldMk cId="1815824171" sldId="269"/>
            <ac:spMk id="43" creationId="{0BB17635-4DE4-48D4-A61E-9CF71B3EA6FB}"/>
          </ac:spMkLst>
        </pc:spChg>
        <pc:spChg chg="del">
          <ac:chgData name="Clements, William" userId="cbdb0636-a496-422a-8d40-98c53d494d26" providerId="ADAL" clId="{2427AD90-A05A-4309-BF11-4DF31EBCD6E8}" dt="2020-11-04T21:37:59.097" v="1124" actId="478"/>
          <ac:spMkLst>
            <pc:docMk/>
            <pc:sldMk cId="1815824171" sldId="269"/>
            <ac:spMk id="49" creationId="{06EB3D6E-D635-4AC9-90B3-D587A8EB20C1}"/>
          </ac:spMkLst>
        </pc:spChg>
        <pc:spChg chg="del">
          <ac:chgData name="Clements, William" userId="cbdb0636-a496-422a-8d40-98c53d494d26" providerId="ADAL" clId="{2427AD90-A05A-4309-BF11-4DF31EBCD6E8}" dt="2020-11-04T21:38:38.761" v="1154" actId="478"/>
          <ac:spMkLst>
            <pc:docMk/>
            <pc:sldMk cId="1815824171" sldId="269"/>
            <ac:spMk id="55" creationId="{8D2459F6-E8C4-48E5-B106-A900943FDA64}"/>
          </ac:spMkLst>
        </pc:spChg>
        <pc:picChg chg="add del">
          <ac:chgData name="Clements, William" userId="cbdb0636-a496-422a-8d40-98c53d494d26" providerId="ADAL" clId="{2427AD90-A05A-4309-BF11-4DF31EBCD6E8}" dt="2020-11-04T21:40:50.478" v="1157" actId="22"/>
          <ac:picMkLst>
            <pc:docMk/>
            <pc:sldMk cId="1815824171" sldId="269"/>
            <ac:picMk id="4" creationId="{C7E87FB7-3475-489E-AB71-1DB02D27A0B0}"/>
          </ac:picMkLst>
        </pc:picChg>
        <pc:picChg chg="del">
          <ac:chgData name="Clements, William" userId="cbdb0636-a496-422a-8d40-98c53d494d26" providerId="ADAL" clId="{2427AD90-A05A-4309-BF11-4DF31EBCD6E8}" dt="2020-11-04T21:37:20.718" v="1118" actId="478"/>
          <ac:picMkLst>
            <pc:docMk/>
            <pc:sldMk cId="1815824171" sldId="269"/>
            <ac:picMk id="7" creationId="{F3666F7D-8028-4A41-BE5E-46B89B8DEFA6}"/>
          </ac:picMkLst>
        </pc:picChg>
        <pc:picChg chg="del">
          <ac:chgData name="Clements, William" userId="cbdb0636-a496-422a-8d40-98c53d494d26" providerId="ADAL" clId="{2427AD90-A05A-4309-BF11-4DF31EBCD6E8}" dt="2020-11-04T21:37:48.716" v="1122" actId="478"/>
          <ac:picMkLst>
            <pc:docMk/>
            <pc:sldMk cId="1815824171" sldId="269"/>
            <ac:picMk id="9" creationId="{3C3B19C5-BAE9-40CF-9355-E663EED81875}"/>
          </ac:picMkLst>
        </pc:picChg>
      </pc:sldChg>
    </pc:docChg>
  </pc:docChgLst>
  <pc:docChgLst>
    <pc:chgData name="Clements, William" userId="cbdb0636-a496-422a-8d40-98c53d494d26" providerId="ADAL" clId="{F17449BF-9BFC-44A0-8246-6979FAED7F7D}"/>
    <pc:docChg chg="undo custSel addSld delSld modSld">
      <pc:chgData name="Clements, William" userId="cbdb0636-a496-422a-8d40-98c53d494d26" providerId="ADAL" clId="{F17449BF-9BFC-44A0-8246-6979FAED7F7D}" dt="2020-10-26T17:57:41.655" v="2096" actId="962"/>
      <pc:docMkLst>
        <pc:docMk/>
      </pc:docMkLst>
      <pc:sldChg chg="delSp modSp add mod setBg delDesignElem">
        <pc:chgData name="Clements, William" userId="cbdb0636-a496-422a-8d40-98c53d494d26" providerId="ADAL" clId="{F17449BF-9BFC-44A0-8246-6979FAED7F7D}" dt="2020-10-26T15:30:37.687" v="665" actId="20577"/>
        <pc:sldMkLst>
          <pc:docMk/>
          <pc:sldMk cId="1912232564" sldId="256"/>
        </pc:sldMkLst>
        <pc:spChg chg="mod">
          <ac:chgData name="Clements, William" userId="cbdb0636-a496-422a-8d40-98c53d494d26" providerId="ADAL" clId="{F17449BF-9BFC-44A0-8246-6979FAED7F7D}" dt="2020-10-26T15:30:37.687" v="665" actId="20577"/>
          <ac:spMkLst>
            <pc:docMk/>
            <pc:sldMk cId="1912232564" sldId="256"/>
            <ac:spMk id="3" creationId="{D3F2A6F4-C934-4E91-8ACC-A01AE1BE9DDE}"/>
          </ac:spMkLst>
        </pc:spChg>
        <pc:spChg chg="del">
          <ac:chgData name="Clements, William" userId="cbdb0636-a496-422a-8d40-98c53d494d26" providerId="ADAL" clId="{F17449BF-9BFC-44A0-8246-6979FAED7F7D}" dt="2020-10-26T15:10:29.425" v="17"/>
          <ac:spMkLst>
            <pc:docMk/>
            <pc:sldMk cId="1912232564" sldId="256"/>
            <ac:spMk id="2052" creationId="{CF62D2A7-8207-488C-9F46-316BA81A16C8}"/>
          </ac:spMkLst>
        </pc:spChg>
      </pc:sldChg>
      <pc:sldChg chg="delSp modSp add mod setBg delDesignElem">
        <pc:chgData name="Clements, William" userId="cbdb0636-a496-422a-8d40-98c53d494d26" providerId="ADAL" clId="{F17449BF-9BFC-44A0-8246-6979FAED7F7D}" dt="2020-10-26T15:10:22.140" v="15" actId="20577"/>
        <pc:sldMkLst>
          <pc:docMk/>
          <pc:sldMk cId="1543431509" sldId="257"/>
        </pc:sldMkLst>
        <pc:spChg chg="mod">
          <ac:chgData name="Clements, William" userId="cbdb0636-a496-422a-8d40-98c53d494d26" providerId="ADAL" clId="{F17449BF-9BFC-44A0-8246-6979FAED7F7D}" dt="2020-10-26T15:10:22.140" v="15" actId="20577"/>
          <ac:spMkLst>
            <pc:docMk/>
            <pc:sldMk cId="1543431509" sldId="257"/>
            <ac:spMk id="2" creationId="{E0AEB204-B543-4625-A37C-7960B55AD4DB}"/>
          </ac:spMkLst>
        </pc:spChg>
        <pc:spChg chg="del">
          <ac:chgData name="Clements, William" userId="cbdb0636-a496-422a-8d40-98c53d494d26" providerId="ADAL" clId="{F17449BF-9BFC-44A0-8246-6979FAED7F7D}" dt="2020-10-26T15:10:13.142" v="1"/>
          <ac:spMkLst>
            <pc:docMk/>
            <pc:sldMk cId="1543431509" sldId="257"/>
            <ac:spMk id="8" creationId="{C66F2F30-5DC0-44A0-BFA6-E12F46ED16DA}"/>
          </ac:spMkLst>
        </pc:spChg>
        <pc:spChg chg="del">
          <ac:chgData name="Clements, William" userId="cbdb0636-a496-422a-8d40-98c53d494d26" providerId="ADAL" clId="{F17449BF-9BFC-44A0-8246-6979FAED7F7D}" dt="2020-10-26T15:10:13.142" v="1"/>
          <ac:spMkLst>
            <pc:docMk/>
            <pc:sldMk cId="1543431509" sldId="257"/>
            <ac:spMk id="10" creationId="{85872F57-7F42-4F97-8391-DDC8D0054C03}"/>
          </ac:spMkLst>
        </pc:spChg>
        <pc:spChg chg="del">
          <ac:chgData name="Clements, William" userId="cbdb0636-a496-422a-8d40-98c53d494d26" providerId="ADAL" clId="{F17449BF-9BFC-44A0-8246-6979FAED7F7D}" dt="2020-10-26T15:10:13.142" v="1"/>
          <ac:spMkLst>
            <pc:docMk/>
            <pc:sldMk cId="1543431509" sldId="257"/>
            <ac:spMk id="12" creationId="{04DC2037-48A0-4F22-B9D4-8EAEBC780AB4}"/>
          </ac:spMkLst>
        </pc:spChg>
        <pc:spChg chg="del">
          <ac:chgData name="Clements, William" userId="cbdb0636-a496-422a-8d40-98c53d494d26" providerId="ADAL" clId="{F17449BF-9BFC-44A0-8246-6979FAED7F7D}" dt="2020-10-26T15:10:13.142" v="1"/>
          <ac:spMkLst>
            <pc:docMk/>
            <pc:sldMk cId="1543431509" sldId="257"/>
            <ac:spMk id="14" creationId="{0006CBFD-ADA0-43D1-9332-9C34CA1C76ED}"/>
          </ac:spMkLst>
        </pc:spChg>
        <pc:spChg chg="del">
          <ac:chgData name="Clements, William" userId="cbdb0636-a496-422a-8d40-98c53d494d26" providerId="ADAL" clId="{F17449BF-9BFC-44A0-8246-6979FAED7F7D}" dt="2020-10-26T15:10:13.142" v="1"/>
          <ac:spMkLst>
            <pc:docMk/>
            <pc:sldMk cId="1543431509" sldId="257"/>
            <ac:spMk id="16" creationId="{2B931666-F28F-45F3-A074-66D2272D580B}"/>
          </ac:spMkLst>
        </pc:spChg>
      </pc:sldChg>
      <pc:sldChg chg="new del">
        <pc:chgData name="Clements, William" userId="cbdb0636-a496-422a-8d40-98c53d494d26" providerId="ADAL" clId="{F17449BF-9BFC-44A0-8246-6979FAED7F7D}" dt="2020-10-26T15:33:06.660" v="671" actId="47"/>
        <pc:sldMkLst>
          <pc:docMk/>
          <pc:sldMk cId="1832061738" sldId="258"/>
        </pc:sldMkLst>
      </pc:sldChg>
      <pc:sldChg chg="addSp delSp modSp add mod setBg delDesignElem">
        <pc:chgData name="Clements, William" userId="cbdb0636-a496-422a-8d40-98c53d494d26" providerId="ADAL" clId="{F17449BF-9BFC-44A0-8246-6979FAED7F7D}" dt="2020-10-26T16:07:02.855" v="748" actId="20577"/>
        <pc:sldMkLst>
          <pc:docMk/>
          <pc:sldMk cId="943023879" sldId="259"/>
        </pc:sldMkLst>
        <pc:spChg chg="mod">
          <ac:chgData name="Clements, William" userId="cbdb0636-a496-422a-8d40-98c53d494d26" providerId="ADAL" clId="{F17449BF-9BFC-44A0-8246-6979FAED7F7D}" dt="2020-10-26T15:21:31.306" v="321" actId="207"/>
          <ac:spMkLst>
            <pc:docMk/>
            <pc:sldMk cId="943023879" sldId="259"/>
            <ac:spMk id="2" creationId="{322F069D-CB3F-455C-945B-6B2DEC2C3B83}"/>
          </ac:spMkLst>
        </pc:spChg>
        <pc:spChg chg="mod">
          <ac:chgData name="Clements, William" userId="cbdb0636-a496-422a-8d40-98c53d494d26" providerId="ADAL" clId="{F17449BF-9BFC-44A0-8246-6979FAED7F7D}" dt="2020-10-26T15:28:20.408" v="661" actId="20577"/>
          <ac:spMkLst>
            <pc:docMk/>
            <pc:sldMk cId="943023879" sldId="259"/>
            <ac:spMk id="3" creationId="{4AEB9260-E52E-4330-937D-6BB35FD6AB04}"/>
          </ac:spMkLst>
        </pc:spChg>
        <pc:spChg chg="add del">
          <ac:chgData name="Clements, William" userId="cbdb0636-a496-422a-8d40-98c53d494d26" providerId="ADAL" clId="{F17449BF-9BFC-44A0-8246-6979FAED7F7D}" dt="2020-10-26T15:11:41.906" v="31"/>
          <ac:spMkLst>
            <pc:docMk/>
            <pc:sldMk cId="943023879" sldId="259"/>
            <ac:spMk id="4" creationId="{0C1CEBAB-4FFB-4615-9811-0AFFCE69446F}"/>
          </ac:spMkLst>
        </pc:spChg>
        <pc:spChg chg="del">
          <ac:chgData name="Clements, William" userId="cbdb0636-a496-422a-8d40-98c53d494d26" providerId="ADAL" clId="{F17449BF-9BFC-44A0-8246-6979FAED7F7D}" dt="2020-10-26T15:11:00.786" v="20"/>
          <ac:spMkLst>
            <pc:docMk/>
            <pc:sldMk cId="943023879" sldId="259"/>
            <ac:spMk id="59" creationId="{6FBDFA86-51D3-4729-B154-796918372804}"/>
          </ac:spMkLst>
        </pc:spChg>
        <pc:graphicFrameChg chg="add mod modGraphic">
          <ac:chgData name="Clements, William" userId="cbdb0636-a496-422a-8d40-98c53d494d26" providerId="ADAL" clId="{F17449BF-9BFC-44A0-8246-6979FAED7F7D}" dt="2020-10-26T16:07:02.855" v="748" actId="20577"/>
          <ac:graphicFrameMkLst>
            <pc:docMk/>
            <pc:sldMk cId="943023879" sldId="259"/>
            <ac:graphicFrameMk id="5" creationId="{17864E54-AFC9-471A-A8F8-E2C7A87871B3}"/>
          </ac:graphicFrameMkLst>
        </pc:graphicFrameChg>
        <pc:picChg chg="del">
          <ac:chgData name="Clements, William" userId="cbdb0636-a496-422a-8d40-98c53d494d26" providerId="ADAL" clId="{F17449BF-9BFC-44A0-8246-6979FAED7F7D}" dt="2020-10-26T15:25:59.610" v="447" actId="478"/>
          <ac:picMkLst>
            <pc:docMk/>
            <pc:sldMk cId="943023879" sldId="259"/>
            <ac:picMk id="7" creationId="{BA0A0ACD-B0CA-4EFA-B84E-34D2F726A203}"/>
          </ac:picMkLst>
        </pc:picChg>
        <pc:cxnChg chg="del">
          <ac:chgData name="Clements, William" userId="cbdb0636-a496-422a-8d40-98c53d494d26" providerId="ADAL" clId="{F17449BF-9BFC-44A0-8246-6979FAED7F7D}" dt="2020-10-26T15:11:00.786" v="20"/>
          <ac:cxnSpMkLst>
            <pc:docMk/>
            <pc:sldMk cId="943023879" sldId="259"/>
            <ac:cxnSpMk id="60" creationId="{0F1CE7C6-BE91-42A7-9214-F33FD918C386}"/>
          </ac:cxnSpMkLst>
        </pc:cxnChg>
      </pc:sldChg>
      <pc:sldChg chg="addSp delSp modSp add mod setBg delAnim delDesignElem">
        <pc:chgData name="Clements, William" userId="cbdb0636-a496-422a-8d40-98c53d494d26" providerId="ADAL" clId="{F17449BF-9BFC-44A0-8246-6979FAED7F7D}" dt="2020-10-26T17:12:20.881" v="2074" actId="207"/>
        <pc:sldMkLst>
          <pc:docMk/>
          <pc:sldMk cId="1997458881" sldId="262"/>
        </pc:sldMkLst>
        <pc:spChg chg="mod">
          <ac:chgData name="Clements, William" userId="cbdb0636-a496-422a-8d40-98c53d494d26" providerId="ADAL" clId="{F17449BF-9BFC-44A0-8246-6979FAED7F7D}" dt="2020-10-26T17:12:20.881" v="2074" actId="207"/>
          <ac:spMkLst>
            <pc:docMk/>
            <pc:sldMk cId="1997458881" sldId="262"/>
            <ac:spMk id="2" creationId="{BA6C7C78-E080-4421-8CCF-C502B1F9E14B}"/>
          </ac:spMkLst>
        </pc:spChg>
        <pc:spChg chg="mod">
          <ac:chgData name="Clements, William" userId="cbdb0636-a496-422a-8d40-98c53d494d26" providerId="ADAL" clId="{F17449BF-9BFC-44A0-8246-6979FAED7F7D}" dt="2020-10-26T17:12:17.134" v="2073" actId="207"/>
          <ac:spMkLst>
            <pc:docMk/>
            <pc:sldMk cId="1997458881" sldId="262"/>
            <ac:spMk id="3" creationId="{D825BC60-7862-4C89-818E-CD328EDE988E}"/>
          </ac:spMkLst>
        </pc:spChg>
        <pc:spChg chg="add del">
          <ac:chgData name="Clements, William" userId="cbdb0636-a496-422a-8d40-98c53d494d26" providerId="ADAL" clId="{F17449BF-9BFC-44A0-8246-6979FAED7F7D}" dt="2020-10-26T16:58:36.385" v="1264"/>
          <ac:spMkLst>
            <pc:docMk/>
            <pc:sldMk cId="1997458881" sldId="262"/>
            <ac:spMk id="4" creationId="{DD23F064-1083-4FDB-A294-7E1F7DD2F3A7}"/>
          </ac:spMkLst>
        </pc:spChg>
        <pc:spChg chg="add del">
          <ac:chgData name="Clements, William" userId="cbdb0636-a496-422a-8d40-98c53d494d26" providerId="ADAL" clId="{F17449BF-9BFC-44A0-8246-6979FAED7F7D}" dt="2020-10-26T16:58:55.710" v="1268"/>
          <ac:spMkLst>
            <pc:docMk/>
            <pc:sldMk cId="1997458881" sldId="262"/>
            <ac:spMk id="5" creationId="{18EDDE4D-FABF-43C9-A12C-E682263AF65E}"/>
          </ac:spMkLst>
        </pc:spChg>
        <pc:spChg chg="mod">
          <ac:chgData name="Clements, William" userId="cbdb0636-a496-422a-8d40-98c53d494d26" providerId="ADAL" clId="{F17449BF-9BFC-44A0-8246-6979FAED7F7D}" dt="2020-10-26T16:58:37.768" v="1265"/>
          <ac:spMkLst>
            <pc:docMk/>
            <pc:sldMk cId="1997458881" sldId="262"/>
            <ac:spMk id="10" creationId="{4B8C8CF5-0967-4F4F-8051-86FB7966944B}"/>
          </ac:spMkLst>
        </pc:spChg>
        <pc:spChg chg="del">
          <ac:chgData name="Clements, William" userId="cbdb0636-a496-422a-8d40-98c53d494d26" providerId="ADAL" clId="{F17449BF-9BFC-44A0-8246-6979FAED7F7D}" dt="2020-10-26T15:30:49.989" v="667"/>
          <ac:spMkLst>
            <pc:docMk/>
            <pc:sldMk cId="1997458881" sldId="262"/>
            <ac:spMk id="11" creationId="{49CD2D09-B1BB-4DF5-9E1C-3D21B21EDEFD}"/>
          </ac:spMkLst>
        </pc:spChg>
        <pc:spChg chg="del">
          <ac:chgData name="Clements, William" userId="cbdb0636-a496-422a-8d40-98c53d494d26" providerId="ADAL" clId="{F17449BF-9BFC-44A0-8246-6979FAED7F7D}" dt="2020-10-26T16:58:41.616" v="1266" actId="478"/>
          <ac:spMkLst>
            <pc:docMk/>
            <pc:sldMk cId="1997458881" sldId="262"/>
            <ac:spMk id="14" creationId="{2DFB8620-8851-43E9-8965-23AC122DB1C5}"/>
          </ac:spMkLst>
        </pc:spChg>
        <pc:spChg chg="del">
          <ac:chgData name="Clements, William" userId="cbdb0636-a496-422a-8d40-98c53d494d26" providerId="ADAL" clId="{F17449BF-9BFC-44A0-8246-6979FAED7F7D}" dt="2020-10-26T15:30:49.989" v="667"/>
          <ac:spMkLst>
            <pc:docMk/>
            <pc:sldMk cId="1997458881" sldId="262"/>
            <ac:spMk id="15" creationId="{967C29FE-FD32-4AFB-AD20-DBDF5864B2D8}"/>
          </ac:spMkLst>
        </pc:spChg>
        <pc:spChg chg="mod">
          <ac:chgData name="Clements, William" userId="cbdb0636-a496-422a-8d40-98c53d494d26" providerId="ADAL" clId="{F17449BF-9BFC-44A0-8246-6979FAED7F7D}" dt="2020-10-26T16:59:01.325" v="1270" actId="1076"/>
          <ac:spMkLst>
            <pc:docMk/>
            <pc:sldMk cId="1997458881" sldId="262"/>
            <ac:spMk id="16" creationId="{5D7FA324-1F1E-4E5B-8A54-28245B8628A8}"/>
          </ac:spMkLst>
        </pc:spChg>
        <pc:picChg chg="del">
          <ac:chgData name="Clements, William" userId="cbdb0636-a496-422a-8d40-98c53d494d26" providerId="ADAL" clId="{F17449BF-9BFC-44A0-8246-6979FAED7F7D}" dt="2020-10-26T15:30:49.989" v="667"/>
          <ac:picMkLst>
            <pc:docMk/>
            <pc:sldMk cId="1997458881" sldId="262"/>
            <ac:picMk id="13" creationId="{83355637-BA71-4F63-94C9-E77BF81BDFC0}"/>
          </ac:picMkLst>
        </pc:picChg>
      </pc:sldChg>
      <pc:sldChg chg="addSp delSp modSp add mod setBg modAnim delDesignElem">
        <pc:chgData name="Clements, William" userId="cbdb0636-a496-422a-8d40-98c53d494d26" providerId="ADAL" clId="{F17449BF-9BFC-44A0-8246-6979FAED7F7D}" dt="2020-10-26T17:05:01.744" v="1763" actId="20577"/>
        <pc:sldMkLst>
          <pc:docMk/>
          <pc:sldMk cId="1567866644" sldId="263"/>
        </pc:sldMkLst>
        <pc:spChg chg="mod">
          <ac:chgData name="Clements, William" userId="cbdb0636-a496-422a-8d40-98c53d494d26" providerId="ADAL" clId="{F17449BF-9BFC-44A0-8246-6979FAED7F7D}" dt="2020-10-26T17:01:37.470" v="1496" actId="20577"/>
          <ac:spMkLst>
            <pc:docMk/>
            <pc:sldMk cId="1567866644" sldId="263"/>
            <ac:spMk id="2" creationId="{94147C9A-DAD5-4F48-AFB9-713CC0FB84B0}"/>
          </ac:spMkLst>
        </pc:spChg>
        <pc:spChg chg="mod">
          <ac:chgData name="Clements, William" userId="cbdb0636-a496-422a-8d40-98c53d494d26" providerId="ADAL" clId="{F17449BF-9BFC-44A0-8246-6979FAED7F7D}" dt="2020-10-26T17:04:07.516" v="1645"/>
          <ac:spMkLst>
            <pc:docMk/>
            <pc:sldMk cId="1567866644" sldId="263"/>
            <ac:spMk id="3" creationId="{BE1CFC94-A9F5-4793-A2E8-009C311561D4}"/>
          </ac:spMkLst>
        </pc:spChg>
        <pc:spChg chg="mod">
          <ac:chgData name="Clements, William" userId="cbdb0636-a496-422a-8d40-98c53d494d26" providerId="ADAL" clId="{F17449BF-9BFC-44A0-8246-6979FAED7F7D}" dt="2020-10-26T17:05:01.744" v="1763" actId="20577"/>
          <ac:spMkLst>
            <pc:docMk/>
            <pc:sldMk cId="1567866644" sldId="263"/>
            <ac:spMk id="4" creationId="{4581B2D3-ACDD-400F-A039-CD2D06CF90DF}"/>
          </ac:spMkLst>
        </pc:spChg>
        <pc:spChg chg="add mod">
          <ac:chgData name="Clements, William" userId="cbdb0636-a496-422a-8d40-98c53d494d26" providerId="ADAL" clId="{F17449BF-9BFC-44A0-8246-6979FAED7F7D}" dt="2020-10-26T17:02:15.069" v="1502" actId="1076"/>
          <ac:spMkLst>
            <pc:docMk/>
            <pc:sldMk cId="1567866644" sldId="263"/>
            <ac:spMk id="8" creationId="{73B02502-A831-4D05-ABDC-8F6010AC4039}"/>
          </ac:spMkLst>
        </pc:spChg>
        <pc:spChg chg="del">
          <ac:chgData name="Clements, William" userId="cbdb0636-a496-422a-8d40-98c53d494d26" providerId="ADAL" clId="{F17449BF-9BFC-44A0-8246-6979FAED7F7D}" dt="2020-10-26T15:30:55.034" v="669"/>
          <ac:spMkLst>
            <pc:docMk/>
            <pc:sldMk cId="1567866644" sldId="263"/>
            <ac:spMk id="15" creationId="{2A6B319F-86FE-4754-878E-06F0804D882B}"/>
          </ac:spMkLst>
        </pc:spChg>
        <pc:spChg chg="del">
          <ac:chgData name="Clements, William" userId="cbdb0636-a496-422a-8d40-98c53d494d26" providerId="ADAL" clId="{F17449BF-9BFC-44A0-8246-6979FAED7F7D}" dt="2020-10-26T15:30:55.034" v="669"/>
          <ac:spMkLst>
            <pc:docMk/>
            <pc:sldMk cId="1567866644" sldId="263"/>
            <ac:spMk id="16" creationId="{DCF7D1B5-3477-499F-ACC5-2C8B07F4EDB3}"/>
          </ac:spMkLst>
        </pc:spChg>
      </pc:sldChg>
      <pc:sldChg chg="addSp delSp modSp add mod modAnim chgLayout">
        <pc:chgData name="Clements, William" userId="cbdb0636-a496-422a-8d40-98c53d494d26" providerId="ADAL" clId="{F17449BF-9BFC-44A0-8246-6979FAED7F7D}" dt="2020-10-26T17:12:01.806" v="2072"/>
        <pc:sldMkLst>
          <pc:docMk/>
          <pc:sldMk cId="3931673851" sldId="264"/>
        </pc:sldMkLst>
        <pc:spChg chg="mod ord">
          <ac:chgData name="Clements, William" userId="cbdb0636-a496-422a-8d40-98c53d494d26" providerId="ADAL" clId="{F17449BF-9BFC-44A0-8246-6979FAED7F7D}" dt="2020-10-26T17:12:01.806" v="2072"/>
          <ac:spMkLst>
            <pc:docMk/>
            <pc:sldMk cId="3931673851" sldId="264"/>
            <ac:spMk id="2" creationId="{A54232E9-264A-4341-BAFB-4F3284370B06}"/>
          </ac:spMkLst>
        </pc:spChg>
        <pc:spChg chg="mod ord">
          <ac:chgData name="Clements, William" userId="cbdb0636-a496-422a-8d40-98c53d494d26" providerId="ADAL" clId="{F17449BF-9BFC-44A0-8246-6979FAED7F7D}" dt="2020-10-26T17:12:01.806" v="2072"/>
          <ac:spMkLst>
            <pc:docMk/>
            <pc:sldMk cId="3931673851" sldId="264"/>
            <ac:spMk id="3" creationId="{CAE2FE2C-5176-4204-804F-29C92D619B1B}"/>
          </ac:spMkLst>
        </pc:spChg>
        <pc:spChg chg="del mod">
          <ac:chgData name="Clements, William" userId="cbdb0636-a496-422a-8d40-98c53d494d26" providerId="ADAL" clId="{F17449BF-9BFC-44A0-8246-6979FAED7F7D}" dt="2020-10-26T17:06:47.654" v="1879" actId="478"/>
          <ac:spMkLst>
            <pc:docMk/>
            <pc:sldMk cId="3931673851" sldId="264"/>
            <ac:spMk id="5" creationId="{3FCDD290-B216-4E55-A8B1-8B1C0049F8DC}"/>
          </ac:spMkLst>
        </pc:spChg>
        <pc:spChg chg="del">
          <ac:chgData name="Clements, William" userId="cbdb0636-a496-422a-8d40-98c53d494d26" providerId="ADAL" clId="{F17449BF-9BFC-44A0-8246-6979FAED7F7D}" dt="2020-10-26T17:05:37.086" v="1764" actId="478"/>
          <ac:spMkLst>
            <pc:docMk/>
            <pc:sldMk cId="3931673851" sldId="264"/>
            <ac:spMk id="6" creationId="{A542EA68-8DC5-42E7-BB66-5E336543C0FD}"/>
          </ac:spMkLst>
        </pc:spChg>
        <pc:spChg chg="add del mod">
          <ac:chgData name="Clements, William" userId="cbdb0636-a496-422a-8d40-98c53d494d26" providerId="ADAL" clId="{F17449BF-9BFC-44A0-8246-6979FAED7F7D}" dt="2020-10-26T17:06:54.462" v="1880" actId="478"/>
          <ac:spMkLst>
            <pc:docMk/>
            <pc:sldMk cId="3931673851" sldId="264"/>
            <ac:spMk id="7" creationId="{738AA133-B769-4076-A41C-5EDE81662F9A}"/>
          </ac:spMkLst>
        </pc:spChg>
        <pc:spChg chg="add mod">
          <ac:chgData name="Clements, William" userId="cbdb0636-a496-422a-8d40-98c53d494d26" providerId="ADAL" clId="{F17449BF-9BFC-44A0-8246-6979FAED7F7D}" dt="2020-10-26T17:09:48.400" v="1973" actId="1076"/>
          <ac:spMkLst>
            <pc:docMk/>
            <pc:sldMk cId="3931673851" sldId="264"/>
            <ac:spMk id="8" creationId="{66C7AF54-1FCC-4B45-BC78-C16E65594468}"/>
          </ac:spMkLst>
        </pc:spChg>
        <pc:spChg chg="add mod ord">
          <ac:chgData name="Clements, William" userId="cbdb0636-a496-422a-8d40-98c53d494d26" providerId="ADAL" clId="{F17449BF-9BFC-44A0-8246-6979FAED7F7D}" dt="2020-10-26T17:12:01.806" v="2072"/>
          <ac:spMkLst>
            <pc:docMk/>
            <pc:sldMk cId="3931673851" sldId="264"/>
            <ac:spMk id="9" creationId="{9FA7ED08-DF46-4B33-A88E-1E88CC62D44B}"/>
          </ac:spMkLst>
        </pc:spChg>
      </pc:sldChg>
      <pc:sldChg chg="addSp modSp new mod">
        <pc:chgData name="Clements, William" userId="cbdb0636-a496-422a-8d40-98c53d494d26" providerId="ADAL" clId="{F17449BF-9BFC-44A0-8246-6979FAED7F7D}" dt="2020-10-26T17:55:25.811" v="2089" actId="962"/>
        <pc:sldMkLst>
          <pc:docMk/>
          <pc:sldMk cId="13334190" sldId="265"/>
        </pc:sldMkLst>
        <pc:spChg chg="mod">
          <ac:chgData name="Clements, William" userId="cbdb0636-a496-422a-8d40-98c53d494d26" providerId="ADAL" clId="{F17449BF-9BFC-44A0-8246-6979FAED7F7D}" dt="2020-10-26T17:12:01.806" v="2072"/>
          <ac:spMkLst>
            <pc:docMk/>
            <pc:sldMk cId="13334190" sldId="265"/>
            <ac:spMk id="2" creationId="{8F89CE7E-BCB8-4A51-92F0-3412407A8285}"/>
          </ac:spMkLst>
        </pc:spChg>
        <pc:spChg chg="mod">
          <ac:chgData name="Clements, William" userId="cbdb0636-a496-422a-8d40-98c53d494d26" providerId="ADAL" clId="{F17449BF-9BFC-44A0-8246-6979FAED7F7D}" dt="2020-10-26T17:12:01.806" v="2072"/>
          <ac:spMkLst>
            <pc:docMk/>
            <pc:sldMk cId="13334190" sldId="265"/>
            <ac:spMk id="3" creationId="{66FF8246-911B-4552-9CE3-C94E3340461E}"/>
          </ac:spMkLst>
        </pc:spChg>
        <pc:spChg chg="mod">
          <ac:chgData name="Clements, William" userId="cbdb0636-a496-422a-8d40-98c53d494d26" providerId="ADAL" clId="{F17449BF-9BFC-44A0-8246-6979FAED7F7D}" dt="2020-10-26T17:12:01.806" v="2072"/>
          <ac:spMkLst>
            <pc:docMk/>
            <pc:sldMk cId="13334190" sldId="265"/>
            <ac:spMk id="4" creationId="{66D6195A-3AEF-41EB-9509-290A0D1C0947}"/>
          </ac:spMkLst>
        </pc:spChg>
        <pc:picChg chg="add mod">
          <ac:chgData name="Clements, William" userId="cbdb0636-a496-422a-8d40-98c53d494d26" providerId="ADAL" clId="{F17449BF-9BFC-44A0-8246-6979FAED7F7D}" dt="2020-10-26T17:53:09.302" v="2080" actId="14100"/>
          <ac:picMkLst>
            <pc:docMk/>
            <pc:sldMk cId="13334190" sldId="265"/>
            <ac:picMk id="6" creationId="{148D3D7B-4459-4352-B7F0-765B226A07A5}"/>
          </ac:picMkLst>
        </pc:picChg>
        <pc:picChg chg="add mod">
          <ac:chgData name="Clements, William" userId="cbdb0636-a496-422a-8d40-98c53d494d26" providerId="ADAL" clId="{F17449BF-9BFC-44A0-8246-6979FAED7F7D}" dt="2020-10-26T17:54:15.302" v="2085" actId="1076"/>
          <ac:picMkLst>
            <pc:docMk/>
            <pc:sldMk cId="13334190" sldId="265"/>
            <ac:picMk id="8" creationId="{E48D6430-C6E0-4956-808F-FE14956DB240}"/>
          </ac:picMkLst>
        </pc:picChg>
        <pc:picChg chg="add mod">
          <ac:chgData name="Clements, William" userId="cbdb0636-a496-422a-8d40-98c53d494d26" providerId="ADAL" clId="{F17449BF-9BFC-44A0-8246-6979FAED7F7D}" dt="2020-10-26T17:55:25.811" v="2089" actId="962"/>
          <ac:picMkLst>
            <pc:docMk/>
            <pc:sldMk cId="13334190" sldId="265"/>
            <ac:picMk id="10" creationId="{D08B1C7D-0F1B-479D-8FF8-07B308146A71}"/>
          </ac:picMkLst>
        </pc:picChg>
      </pc:sldChg>
      <pc:sldChg chg="addSp delSp modSp new mod">
        <pc:chgData name="Clements, William" userId="cbdb0636-a496-422a-8d40-98c53d494d26" providerId="ADAL" clId="{F17449BF-9BFC-44A0-8246-6979FAED7F7D}" dt="2020-10-26T17:57:41.655" v="2096" actId="962"/>
        <pc:sldMkLst>
          <pc:docMk/>
          <pc:sldMk cId="1630502698" sldId="266"/>
        </pc:sldMkLst>
        <pc:spChg chg="del">
          <ac:chgData name="Clements, William" userId="cbdb0636-a496-422a-8d40-98c53d494d26" providerId="ADAL" clId="{F17449BF-9BFC-44A0-8246-6979FAED7F7D}" dt="2020-10-26T17:56:54.124" v="2091"/>
          <ac:spMkLst>
            <pc:docMk/>
            <pc:sldMk cId="1630502698" sldId="266"/>
            <ac:spMk id="3" creationId="{7A91B32F-B1A4-4D41-AF25-5E8647FE640A}"/>
          </ac:spMkLst>
        </pc:spChg>
        <pc:spChg chg="del mod">
          <ac:chgData name="Clements, William" userId="cbdb0636-a496-422a-8d40-98c53d494d26" providerId="ADAL" clId="{F17449BF-9BFC-44A0-8246-6979FAED7F7D}" dt="2020-10-26T17:57:40.463" v="2094"/>
          <ac:spMkLst>
            <pc:docMk/>
            <pc:sldMk cId="1630502698" sldId="266"/>
            <ac:spMk id="4" creationId="{9F65B4C1-F7FD-450C-9CD6-C370FF220542}"/>
          </ac:spMkLst>
        </pc:spChg>
        <pc:picChg chg="add mod">
          <ac:chgData name="Clements, William" userId="cbdb0636-a496-422a-8d40-98c53d494d26" providerId="ADAL" clId="{F17449BF-9BFC-44A0-8246-6979FAED7F7D}" dt="2020-10-26T17:56:55.552" v="2092" actId="27614"/>
          <ac:picMkLst>
            <pc:docMk/>
            <pc:sldMk cId="1630502698" sldId="266"/>
            <ac:picMk id="6" creationId="{BFD72BD3-188A-4CAC-915A-B003123CEB80}"/>
          </ac:picMkLst>
        </pc:picChg>
        <pc:picChg chg="add mod">
          <ac:chgData name="Clements, William" userId="cbdb0636-a496-422a-8d40-98c53d494d26" providerId="ADAL" clId="{F17449BF-9BFC-44A0-8246-6979FAED7F7D}" dt="2020-10-26T17:57:41.655" v="2096" actId="962"/>
          <ac:picMkLst>
            <pc:docMk/>
            <pc:sldMk cId="1630502698" sldId="266"/>
            <ac:picMk id="8" creationId="{68510535-3957-4741-81AA-86E1CF43552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BCF325-6FF1-405F-998E-4D727E06892D}" type="datetimeFigureOut">
              <a:rPr lang="en-US" smtClean="0"/>
              <a:t>2/22/2021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ACB5F1-5496-4F31-9064-815FFA1694A7}" type="slidenum">
              <a:rPr lang="en-US" smtClean="0"/>
              <a:t>‹#›</a:t>
            </a:fld>
            <a:endParaRPr lang="en-US"/>
          </a:p>
        </p:txBody>
      </p:sp>
    </p:spTree>
    <p:extLst>
      <p:ext uri="{BB962C8B-B14F-4D97-AF65-F5344CB8AC3E}">
        <p14:creationId xmlns:p14="http://schemas.microsoft.com/office/powerpoint/2010/main" val="315128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ACB5F1-5496-4F31-9064-815FFA1694A7}" type="slidenum">
              <a:rPr lang="en-US" smtClean="0"/>
              <a:t>9</a:t>
            </a:fld>
            <a:endParaRPr lang="en-US"/>
          </a:p>
        </p:txBody>
      </p:sp>
    </p:spTree>
    <p:extLst>
      <p:ext uri="{BB962C8B-B14F-4D97-AF65-F5344CB8AC3E}">
        <p14:creationId xmlns:p14="http://schemas.microsoft.com/office/powerpoint/2010/main" val="1065500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ACB5F1-5496-4F31-9064-815FFA1694A7}" type="slidenum">
              <a:rPr lang="en-US" smtClean="0"/>
              <a:t>10</a:t>
            </a:fld>
            <a:endParaRPr lang="en-US"/>
          </a:p>
        </p:txBody>
      </p:sp>
    </p:spTree>
    <p:extLst>
      <p:ext uri="{BB962C8B-B14F-4D97-AF65-F5344CB8AC3E}">
        <p14:creationId xmlns:p14="http://schemas.microsoft.com/office/powerpoint/2010/main" val="3530407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79EA7F-BCDE-4D41-9C28-A7EFAB9BF642}" type="datetimeFigureOut">
              <a:rPr lang="en-US" smtClean="0"/>
              <a:t>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9575F-99FE-4568-BBDD-B79FF2959FA6}" type="slidenum">
              <a:rPr lang="en-US" smtClean="0"/>
              <a:t>‹#›</a:t>
            </a:fld>
            <a:endParaRPr lang="en-US"/>
          </a:p>
        </p:txBody>
      </p:sp>
    </p:spTree>
    <p:extLst>
      <p:ext uri="{BB962C8B-B14F-4D97-AF65-F5344CB8AC3E}">
        <p14:creationId xmlns:p14="http://schemas.microsoft.com/office/powerpoint/2010/main" val="457264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79EA7F-BCDE-4D41-9C28-A7EFAB9BF642}" type="datetimeFigureOut">
              <a:rPr lang="en-US" smtClean="0"/>
              <a:t>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9575F-99FE-4568-BBDD-B79FF2959FA6}" type="slidenum">
              <a:rPr lang="en-US" smtClean="0"/>
              <a:t>‹#›</a:t>
            </a:fld>
            <a:endParaRPr lang="en-US"/>
          </a:p>
        </p:txBody>
      </p:sp>
    </p:spTree>
    <p:extLst>
      <p:ext uri="{BB962C8B-B14F-4D97-AF65-F5344CB8AC3E}">
        <p14:creationId xmlns:p14="http://schemas.microsoft.com/office/powerpoint/2010/main" val="2353138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79EA7F-BCDE-4D41-9C28-A7EFAB9BF642}" type="datetimeFigureOut">
              <a:rPr lang="en-US" smtClean="0"/>
              <a:t>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9575F-99FE-4568-BBDD-B79FF2959FA6}" type="slidenum">
              <a:rPr lang="en-US" smtClean="0"/>
              <a:t>‹#›</a:t>
            </a:fld>
            <a:endParaRPr lang="en-US"/>
          </a:p>
        </p:txBody>
      </p:sp>
    </p:spTree>
    <p:extLst>
      <p:ext uri="{BB962C8B-B14F-4D97-AF65-F5344CB8AC3E}">
        <p14:creationId xmlns:p14="http://schemas.microsoft.com/office/powerpoint/2010/main" val="1510650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79EA7F-BCDE-4D41-9C28-A7EFAB9BF642}" type="datetimeFigureOut">
              <a:rPr lang="en-US" smtClean="0"/>
              <a:t>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9575F-99FE-4568-BBDD-B79FF2959FA6}" type="slidenum">
              <a:rPr lang="en-US" smtClean="0"/>
              <a:t>‹#›</a:t>
            </a:fld>
            <a:endParaRPr lang="en-US"/>
          </a:p>
        </p:txBody>
      </p:sp>
    </p:spTree>
    <p:extLst>
      <p:ext uri="{BB962C8B-B14F-4D97-AF65-F5344CB8AC3E}">
        <p14:creationId xmlns:p14="http://schemas.microsoft.com/office/powerpoint/2010/main" val="2973347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79EA7F-BCDE-4D41-9C28-A7EFAB9BF642}" type="datetimeFigureOut">
              <a:rPr lang="en-US" smtClean="0"/>
              <a:t>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9575F-99FE-4568-BBDD-B79FF2959FA6}" type="slidenum">
              <a:rPr lang="en-US" smtClean="0"/>
              <a:t>‹#›</a:t>
            </a:fld>
            <a:endParaRPr lang="en-US"/>
          </a:p>
        </p:txBody>
      </p:sp>
    </p:spTree>
    <p:extLst>
      <p:ext uri="{BB962C8B-B14F-4D97-AF65-F5344CB8AC3E}">
        <p14:creationId xmlns:p14="http://schemas.microsoft.com/office/powerpoint/2010/main" val="4054643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79EA7F-BCDE-4D41-9C28-A7EFAB9BF642}" type="datetimeFigureOut">
              <a:rPr lang="en-US" smtClean="0"/>
              <a:t>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9575F-99FE-4568-BBDD-B79FF2959FA6}" type="slidenum">
              <a:rPr lang="en-US" smtClean="0"/>
              <a:t>‹#›</a:t>
            </a:fld>
            <a:endParaRPr lang="en-US"/>
          </a:p>
        </p:txBody>
      </p:sp>
    </p:spTree>
    <p:extLst>
      <p:ext uri="{BB962C8B-B14F-4D97-AF65-F5344CB8AC3E}">
        <p14:creationId xmlns:p14="http://schemas.microsoft.com/office/powerpoint/2010/main" val="3466685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79EA7F-BCDE-4D41-9C28-A7EFAB9BF642}" type="datetimeFigureOut">
              <a:rPr lang="en-US" smtClean="0"/>
              <a:t>2/22/2021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09575F-99FE-4568-BBDD-B79FF2959FA6}" type="slidenum">
              <a:rPr lang="en-US" smtClean="0"/>
              <a:t>‹#›</a:t>
            </a:fld>
            <a:endParaRPr lang="en-US"/>
          </a:p>
        </p:txBody>
      </p:sp>
    </p:spTree>
    <p:extLst>
      <p:ext uri="{BB962C8B-B14F-4D97-AF65-F5344CB8AC3E}">
        <p14:creationId xmlns:p14="http://schemas.microsoft.com/office/powerpoint/2010/main" val="2748567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79EA7F-BCDE-4D41-9C28-A7EFAB9BF642}" type="datetimeFigureOut">
              <a:rPr lang="en-US" smtClean="0"/>
              <a:t>2/22/2021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09575F-99FE-4568-BBDD-B79FF2959FA6}" type="slidenum">
              <a:rPr lang="en-US" smtClean="0"/>
              <a:t>‹#›</a:t>
            </a:fld>
            <a:endParaRPr lang="en-US"/>
          </a:p>
        </p:txBody>
      </p:sp>
    </p:spTree>
    <p:extLst>
      <p:ext uri="{BB962C8B-B14F-4D97-AF65-F5344CB8AC3E}">
        <p14:creationId xmlns:p14="http://schemas.microsoft.com/office/powerpoint/2010/main" val="892657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79EA7F-BCDE-4D41-9C28-A7EFAB9BF642}" type="datetimeFigureOut">
              <a:rPr lang="en-US" smtClean="0"/>
              <a:t>2/22/2021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09575F-99FE-4568-BBDD-B79FF2959FA6}" type="slidenum">
              <a:rPr lang="en-US" smtClean="0"/>
              <a:t>‹#›</a:t>
            </a:fld>
            <a:endParaRPr lang="en-US"/>
          </a:p>
        </p:txBody>
      </p:sp>
    </p:spTree>
    <p:extLst>
      <p:ext uri="{BB962C8B-B14F-4D97-AF65-F5344CB8AC3E}">
        <p14:creationId xmlns:p14="http://schemas.microsoft.com/office/powerpoint/2010/main" val="2805295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9EA7F-BCDE-4D41-9C28-A7EFAB9BF642}" type="datetimeFigureOut">
              <a:rPr lang="en-US" smtClean="0"/>
              <a:t>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9575F-99FE-4568-BBDD-B79FF2959FA6}" type="slidenum">
              <a:rPr lang="en-US" smtClean="0"/>
              <a:t>‹#›</a:t>
            </a:fld>
            <a:endParaRPr lang="en-US"/>
          </a:p>
        </p:txBody>
      </p:sp>
    </p:spTree>
    <p:extLst>
      <p:ext uri="{BB962C8B-B14F-4D97-AF65-F5344CB8AC3E}">
        <p14:creationId xmlns:p14="http://schemas.microsoft.com/office/powerpoint/2010/main" val="3233757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9EA7F-BCDE-4D41-9C28-A7EFAB9BF642}" type="datetimeFigureOut">
              <a:rPr lang="en-US" smtClean="0"/>
              <a:t>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9575F-99FE-4568-BBDD-B79FF2959FA6}" type="slidenum">
              <a:rPr lang="en-US" smtClean="0"/>
              <a:t>‹#›</a:t>
            </a:fld>
            <a:endParaRPr lang="en-US"/>
          </a:p>
        </p:txBody>
      </p:sp>
    </p:spTree>
    <p:extLst>
      <p:ext uri="{BB962C8B-B14F-4D97-AF65-F5344CB8AC3E}">
        <p14:creationId xmlns:p14="http://schemas.microsoft.com/office/powerpoint/2010/main" val="1116259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79EA7F-BCDE-4D41-9C28-A7EFAB9BF642}" type="datetimeFigureOut">
              <a:rPr lang="en-US" smtClean="0"/>
              <a:t>2/22/2021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09575F-99FE-4568-BBDD-B79FF2959FA6}" type="slidenum">
              <a:rPr lang="en-US" smtClean="0"/>
              <a:t>‹#›</a:t>
            </a:fld>
            <a:endParaRPr lang="en-US"/>
          </a:p>
        </p:txBody>
      </p:sp>
    </p:spTree>
    <p:extLst>
      <p:ext uri="{BB962C8B-B14F-4D97-AF65-F5344CB8AC3E}">
        <p14:creationId xmlns:p14="http://schemas.microsoft.com/office/powerpoint/2010/main" val="68500790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0.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iXKvwPjCGnY"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w3schools.com/python/ref_list_index.asp" TargetMode="External"/><Relationship Id="rId13" Type="http://schemas.openxmlformats.org/officeDocument/2006/relationships/hyperlink" Target="https://www.w3schools.com/python/ref_list_sort.asp" TargetMode="External"/><Relationship Id="rId3" Type="http://schemas.openxmlformats.org/officeDocument/2006/relationships/hyperlink" Target="https://www.w3schools.com/python/ref_list_append.asp" TargetMode="External"/><Relationship Id="rId7" Type="http://schemas.openxmlformats.org/officeDocument/2006/relationships/hyperlink" Target="https://www.w3schools.com/python/ref_list_extend.asp" TargetMode="External"/><Relationship Id="rId12" Type="http://schemas.openxmlformats.org/officeDocument/2006/relationships/hyperlink" Target="https://www.w3schools.com/python/ref_list_reverse.asp" TargetMode="External"/><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hyperlink" Target="https://www.w3schools.com/python/ref_list_count.asp" TargetMode="External"/><Relationship Id="rId11" Type="http://schemas.openxmlformats.org/officeDocument/2006/relationships/hyperlink" Target="https://www.w3schools.com/python/ref_list_remove.asp" TargetMode="External"/><Relationship Id="rId5" Type="http://schemas.openxmlformats.org/officeDocument/2006/relationships/hyperlink" Target="https://www.w3schools.com/python/ref_list_copy.asp" TargetMode="External"/><Relationship Id="rId10" Type="http://schemas.openxmlformats.org/officeDocument/2006/relationships/hyperlink" Target="https://www.w3schools.com/python/ref_list_pop.asp" TargetMode="External"/><Relationship Id="rId4" Type="http://schemas.openxmlformats.org/officeDocument/2006/relationships/hyperlink" Target="https://www.w3schools.com/python/ref_list_clear.asp" TargetMode="External"/><Relationship Id="rId9" Type="http://schemas.openxmlformats.org/officeDocument/2006/relationships/hyperlink" Target="https://www.w3schools.com/python/ref_list_insert.as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EB204-B543-4625-A37C-7960B55AD4DB}"/>
              </a:ext>
            </a:extLst>
          </p:cNvPr>
          <p:cNvSpPr>
            <a:spLocks noGrp="1"/>
          </p:cNvSpPr>
          <p:nvPr>
            <p:ph type="ctrTitle"/>
          </p:nvPr>
        </p:nvSpPr>
        <p:spPr>
          <a:xfrm>
            <a:off x="1524000" y="2245809"/>
            <a:ext cx="9144000" cy="1564716"/>
          </a:xfrm>
        </p:spPr>
        <p:txBody>
          <a:bodyPr>
            <a:normAutofit/>
          </a:bodyPr>
          <a:lstStyle/>
          <a:p>
            <a:pPr algn="l"/>
            <a:r>
              <a:rPr lang="en-US" sz="4400" dirty="0"/>
              <a:t>Week 07: Loops</a:t>
            </a:r>
            <a:br>
              <a:rPr lang="en-US" sz="4400" dirty="0"/>
            </a:br>
            <a:r>
              <a:rPr lang="en-US" sz="4400" dirty="0"/>
              <a:t>CS 110 - Introduction to Programming</a:t>
            </a:r>
          </a:p>
        </p:txBody>
      </p:sp>
      <p:sp>
        <p:nvSpPr>
          <p:cNvPr id="3" name="Subtitle 2">
            <a:extLst>
              <a:ext uri="{FF2B5EF4-FFF2-40B4-BE49-F238E27FC236}">
                <a16:creationId xmlns:a16="http://schemas.microsoft.com/office/drawing/2014/main" id="{5187C1E2-FFA9-488E-B171-5DEB51CA2BE4}"/>
              </a:ext>
            </a:extLst>
          </p:cNvPr>
          <p:cNvSpPr>
            <a:spLocks noGrp="1"/>
          </p:cNvSpPr>
          <p:nvPr>
            <p:ph type="subTitle" idx="1"/>
          </p:nvPr>
        </p:nvSpPr>
        <p:spPr>
          <a:xfrm>
            <a:off x="1524000" y="3947050"/>
            <a:ext cx="9144000" cy="572583"/>
          </a:xfrm>
        </p:spPr>
        <p:txBody>
          <a:bodyPr>
            <a:normAutofit/>
          </a:bodyPr>
          <a:lstStyle/>
          <a:p>
            <a:pPr algn="l"/>
            <a:r>
              <a:rPr lang="en-US" sz="2000"/>
              <a:t>Brother W. Clements</a:t>
            </a:r>
          </a:p>
        </p:txBody>
      </p:sp>
    </p:spTree>
    <p:extLst>
      <p:ext uri="{BB962C8B-B14F-4D97-AF65-F5344CB8AC3E}">
        <p14:creationId xmlns:p14="http://schemas.microsoft.com/office/powerpoint/2010/main" val="1543431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nset over a beach&#10;&#10;Description automatically generated">
            <a:extLst>
              <a:ext uri="{FF2B5EF4-FFF2-40B4-BE49-F238E27FC236}">
                <a16:creationId xmlns:a16="http://schemas.microsoft.com/office/drawing/2014/main" id="{BEE25C41-6B03-4E74-8651-4BE2524A7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36" y="233811"/>
            <a:ext cx="3680746" cy="2760560"/>
          </a:xfrm>
          <a:prstGeom prst="rect">
            <a:avLst/>
          </a:prstGeom>
        </p:spPr>
      </p:pic>
      <p:pic>
        <p:nvPicPr>
          <p:cNvPr id="5" name="Picture 4" descr="Table&#10;&#10;Description automatically generated">
            <a:extLst>
              <a:ext uri="{FF2B5EF4-FFF2-40B4-BE49-F238E27FC236}">
                <a16:creationId xmlns:a16="http://schemas.microsoft.com/office/drawing/2014/main" id="{F870279E-CF6F-4C58-84DE-3897A3DD7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87" y="958460"/>
            <a:ext cx="3765961" cy="2905170"/>
          </a:xfrm>
          <a:prstGeom prst="rect">
            <a:avLst/>
          </a:prstGeom>
        </p:spPr>
      </p:pic>
      <p:pic>
        <p:nvPicPr>
          <p:cNvPr id="7" name="Picture 6" descr="A close up of a cactus&#10;&#10;Description automatically generated">
            <a:extLst>
              <a:ext uri="{FF2B5EF4-FFF2-40B4-BE49-F238E27FC236}">
                <a16:creationId xmlns:a16="http://schemas.microsoft.com/office/drawing/2014/main" id="{F3666F7D-8028-4A41-BE5E-46B89B8DEF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2949" y="233811"/>
            <a:ext cx="3680747" cy="2760560"/>
          </a:xfrm>
          <a:prstGeom prst="rect">
            <a:avLst/>
          </a:prstGeom>
        </p:spPr>
      </p:pic>
      <p:pic>
        <p:nvPicPr>
          <p:cNvPr id="9" name="Picture 8" descr="Table&#10;&#10;Description automatically generated">
            <a:extLst>
              <a:ext uri="{FF2B5EF4-FFF2-40B4-BE49-F238E27FC236}">
                <a16:creationId xmlns:a16="http://schemas.microsoft.com/office/drawing/2014/main" id="{3C3B19C5-BAE9-40CF-9355-E663EED8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1551" y="958460"/>
            <a:ext cx="3765961" cy="2905170"/>
          </a:xfrm>
          <a:prstGeom prst="rect">
            <a:avLst/>
          </a:prstGeom>
        </p:spPr>
      </p:pic>
      <p:sp>
        <p:nvSpPr>
          <p:cNvPr id="10" name="Rectangle 9">
            <a:extLst>
              <a:ext uri="{FF2B5EF4-FFF2-40B4-BE49-F238E27FC236}">
                <a16:creationId xmlns:a16="http://schemas.microsoft.com/office/drawing/2014/main" id="{C57795E3-4F5B-4F8A-B586-1A47EED4F8F4}"/>
              </a:ext>
            </a:extLst>
          </p:cNvPr>
          <p:cNvSpPr/>
          <p:nvPr/>
        </p:nvSpPr>
        <p:spPr>
          <a:xfrm>
            <a:off x="8753475" y="233811"/>
            <a:ext cx="3362325" cy="2760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able&#10;&#10;Description automatically generated">
            <a:extLst>
              <a:ext uri="{FF2B5EF4-FFF2-40B4-BE49-F238E27FC236}">
                <a16:creationId xmlns:a16="http://schemas.microsoft.com/office/drawing/2014/main" id="{538E0C56-260D-4DE4-933C-9294399EE6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5498" y="937374"/>
            <a:ext cx="3765961" cy="2905170"/>
          </a:xfrm>
          <a:prstGeom prst="rect">
            <a:avLst/>
          </a:prstGeom>
        </p:spPr>
      </p:pic>
      <p:sp>
        <p:nvSpPr>
          <p:cNvPr id="15" name="TextBox 14">
            <a:extLst>
              <a:ext uri="{FF2B5EF4-FFF2-40B4-BE49-F238E27FC236}">
                <a16:creationId xmlns:a16="http://schemas.microsoft.com/office/drawing/2014/main" id="{7132D883-0199-4A62-8392-2986055CCB60}"/>
              </a:ext>
            </a:extLst>
          </p:cNvPr>
          <p:cNvSpPr txBox="1"/>
          <p:nvPr/>
        </p:nvSpPr>
        <p:spPr>
          <a:xfrm>
            <a:off x="746678" y="4273661"/>
            <a:ext cx="3680747" cy="369332"/>
          </a:xfrm>
          <a:prstGeom prst="rect">
            <a:avLst/>
          </a:prstGeom>
          <a:noFill/>
        </p:spPr>
        <p:txBody>
          <a:bodyPr wrap="square">
            <a:spAutoFit/>
          </a:bodyPr>
          <a:lstStyle/>
          <a:p>
            <a:r>
              <a:rPr lang="en-US" dirty="0"/>
              <a:t>width, height = </a:t>
            </a:r>
            <a:r>
              <a:rPr lang="en-US" b="1" dirty="0" err="1">
                <a:solidFill>
                  <a:schemeClr val="accent2"/>
                </a:solidFill>
              </a:rPr>
              <a:t>image_original.size</a:t>
            </a:r>
            <a:endParaRPr lang="en-US" b="1" dirty="0">
              <a:solidFill>
                <a:schemeClr val="accent2"/>
              </a:solidFill>
            </a:endParaRPr>
          </a:p>
        </p:txBody>
      </p:sp>
      <p:sp>
        <p:nvSpPr>
          <p:cNvPr id="17" name="TextBox 16">
            <a:extLst>
              <a:ext uri="{FF2B5EF4-FFF2-40B4-BE49-F238E27FC236}">
                <a16:creationId xmlns:a16="http://schemas.microsoft.com/office/drawing/2014/main" id="{094DE6EA-ED86-420D-90F5-F2BD860F7511}"/>
              </a:ext>
            </a:extLst>
          </p:cNvPr>
          <p:cNvSpPr txBox="1"/>
          <p:nvPr/>
        </p:nvSpPr>
        <p:spPr>
          <a:xfrm>
            <a:off x="4767602" y="4250266"/>
            <a:ext cx="3680747" cy="369332"/>
          </a:xfrm>
          <a:prstGeom prst="rect">
            <a:avLst/>
          </a:prstGeom>
          <a:noFill/>
        </p:spPr>
        <p:txBody>
          <a:bodyPr wrap="square">
            <a:spAutoFit/>
          </a:bodyPr>
          <a:lstStyle/>
          <a:p>
            <a:r>
              <a:rPr lang="en-US" dirty="0"/>
              <a:t>width, height = </a:t>
            </a:r>
            <a:r>
              <a:rPr lang="en-US" b="1" dirty="0" err="1">
                <a:solidFill>
                  <a:schemeClr val="accent2"/>
                </a:solidFill>
              </a:rPr>
              <a:t>image_original.size</a:t>
            </a:r>
            <a:endParaRPr lang="en-US" b="1" dirty="0">
              <a:solidFill>
                <a:schemeClr val="accent2"/>
              </a:solidFill>
            </a:endParaRPr>
          </a:p>
        </p:txBody>
      </p:sp>
      <p:sp>
        <p:nvSpPr>
          <p:cNvPr id="20" name="TextBox 19">
            <a:extLst>
              <a:ext uri="{FF2B5EF4-FFF2-40B4-BE49-F238E27FC236}">
                <a16:creationId xmlns:a16="http://schemas.microsoft.com/office/drawing/2014/main" id="{0412DCF9-BB4E-4613-9809-69FF146D67F9}"/>
              </a:ext>
            </a:extLst>
          </p:cNvPr>
          <p:cNvSpPr txBox="1"/>
          <p:nvPr/>
        </p:nvSpPr>
        <p:spPr>
          <a:xfrm>
            <a:off x="8662987" y="3968405"/>
            <a:ext cx="4852987" cy="646331"/>
          </a:xfrm>
          <a:prstGeom prst="rect">
            <a:avLst/>
          </a:prstGeom>
          <a:noFill/>
        </p:spPr>
        <p:txBody>
          <a:bodyPr wrap="square">
            <a:spAutoFit/>
          </a:bodyPr>
          <a:lstStyle/>
          <a:p>
            <a:r>
              <a:rPr lang="en-US" dirty="0" err="1"/>
              <a:t>image_new</a:t>
            </a:r>
            <a:r>
              <a:rPr lang="en-US" dirty="0"/>
              <a:t> = </a:t>
            </a:r>
            <a:r>
              <a:rPr lang="en-US" dirty="0" err="1"/>
              <a:t>Image.new</a:t>
            </a:r>
            <a:r>
              <a:rPr lang="en-US" dirty="0"/>
              <a:t>("RGB", </a:t>
            </a:r>
            <a:r>
              <a:rPr lang="en-US" b="1" dirty="0" err="1">
                <a:solidFill>
                  <a:schemeClr val="accent2"/>
                </a:solidFill>
              </a:rPr>
              <a:t>image_original.size</a:t>
            </a:r>
            <a:r>
              <a:rPr lang="en-US" dirty="0"/>
              <a:t>)</a:t>
            </a:r>
          </a:p>
        </p:txBody>
      </p:sp>
      <p:sp>
        <p:nvSpPr>
          <p:cNvPr id="23" name="TextBox 22">
            <a:extLst>
              <a:ext uri="{FF2B5EF4-FFF2-40B4-BE49-F238E27FC236}">
                <a16:creationId xmlns:a16="http://schemas.microsoft.com/office/drawing/2014/main" id="{416B6046-7E18-4ABB-8037-7DF23C5F944C}"/>
              </a:ext>
            </a:extLst>
          </p:cNvPr>
          <p:cNvSpPr txBox="1"/>
          <p:nvPr/>
        </p:nvSpPr>
        <p:spPr>
          <a:xfrm>
            <a:off x="8662987" y="4837664"/>
            <a:ext cx="3393281" cy="369332"/>
          </a:xfrm>
          <a:prstGeom prst="rect">
            <a:avLst/>
          </a:prstGeom>
          <a:noFill/>
        </p:spPr>
        <p:txBody>
          <a:bodyPr wrap="square">
            <a:spAutoFit/>
          </a:bodyPr>
          <a:lstStyle/>
          <a:p>
            <a:r>
              <a:rPr lang="en-US" dirty="0" err="1"/>
              <a:t>pixels_new</a:t>
            </a:r>
            <a:r>
              <a:rPr lang="en-US" dirty="0"/>
              <a:t> = </a:t>
            </a:r>
            <a:r>
              <a:rPr lang="en-US" dirty="0" err="1"/>
              <a:t>image_new.</a:t>
            </a:r>
            <a:r>
              <a:rPr lang="en-US" dirty="0" err="1">
                <a:solidFill>
                  <a:schemeClr val="accent4"/>
                </a:solidFill>
              </a:rPr>
              <a:t>load</a:t>
            </a:r>
            <a:r>
              <a:rPr lang="en-US" dirty="0"/>
              <a:t>()</a:t>
            </a:r>
          </a:p>
        </p:txBody>
      </p:sp>
      <p:sp>
        <p:nvSpPr>
          <p:cNvPr id="25" name="Plus Sign 24">
            <a:extLst>
              <a:ext uri="{FF2B5EF4-FFF2-40B4-BE49-F238E27FC236}">
                <a16:creationId xmlns:a16="http://schemas.microsoft.com/office/drawing/2014/main" id="{FC78167D-0C8D-4040-BF6B-69A0FA465ECB}"/>
              </a:ext>
            </a:extLst>
          </p:cNvPr>
          <p:cNvSpPr/>
          <p:nvPr/>
        </p:nvSpPr>
        <p:spPr>
          <a:xfrm>
            <a:off x="3840601" y="193109"/>
            <a:ext cx="876300" cy="806053"/>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7" name="Equals 26">
            <a:extLst>
              <a:ext uri="{FF2B5EF4-FFF2-40B4-BE49-F238E27FC236}">
                <a16:creationId xmlns:a16="http://schemas.microsoft.com/office/drawing/2014/main" id="{36471CC7-3E9E-4620-8858-3C64E3A8D396}"/>
              </a:ext>
            </a:extLst>
          </p:cNvPr>
          <p:cNvSpPr/>
          <p:nvPr/>
        </p:nvSpPr>
        <p:spPr>
          <a:xfrm>
            <a:off x="8046023" y="270622"/>
            <a:ext cx="876300" cy="598091"/>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268AA0F9-996B-44CF-9674-47D50E2DC866}"/>
              </a:ext>
            </a:extLst>
          </p:cNvPr>
          <p:cNvSpPr txBox="1"/>
          <p:nvPr/>
        </p:nvSpPr>
        <p:spPr>
          <a:xfrm>
            <a:off x="8753475" y="5615454"/>
            <a:ext cx="3680746" cy="369332"/>
          </a:xfrm>
          <a:prstGeom prst="rect">
            <a:avLst/>
          </a:prstGeom>
          <a:noFill/>
        </p:spPr>
        <p:txBody>
          <a:bodyPr wrap="square">
            <a:spAutoFit/>
          </a:bodyPr>
          <a:lstStyle/>
          <a:p>
            <a:r>
              <a:rPr lang="de-DE" dirty="0"/>
              <a:t>pixels_new[x, y] = (r3, g3, b3)</a:t>
            </a:r>
            <a:endParaRPr lang="en-US" dirty="0"/>
          </a:p>
        </p:txBody>
      </p:sp>
      <p:sp>
        <p:nvSpPr>
          <p:cNvPr id="32" name="TextBox 31">
            <a:extLst>
              <a:ext uri="{FF2B5EF4-FFF2-40B4-BE49-F238E27FC236}">
                <a16:creationId xmlns:a16="http://schemas.microsoft.com/office/drawing/2014/main" id="{53C29232-7C50-4F83-A0FB-4E633C7B8EE3}"/>
              </a:ext>
            </a:extLst>
          </p:cNvPr>
          <p:cNvSpPr txBox="1"/>
          <p:nvPr/>
        </p:nvSpPr>
        <p:spPr>
          <a:xfrm>
            <a:off x="781120" y="4867798"/>
            <a:ext cx="4369360" cy="369332"/>
          </a:xfrm>
          <a:prstGeom prst="rect">
            <a:avLst/>
          </a:prstGeom>
          <a:noFill/>
        </p:spPr>
        <p:txBody>
          <a:bodyPr wrap="square">
            <a:spAutoFit/>
          </a:bodyPr>
          <a:lstStyle/>
          <a:p>
            <a:r>
              <a:rPr lang="fr-FR" dirty="0"/>
              <a:t>pixels_original1 = </a:t>
            </a:r>
            <a:r>
              <a:rPr lang="fr-FR" dirty="0" err="1"/>
              <a:t>image_original.</a:t>
            </a:r>
            <a:r>
              <a:rPr lang="fr-FR" dirty="0" err="1">
                <a:solidFill>
                  <a:schemeClr val="accent4"/>
                </a:solidFill>
              </a:rPr>
              <a:t>load</a:t>
            </a:r>
            <a:r>
              <a:rPr lang="fr-FR" dirty="0"/>
              <a:t>()</a:t>
            </a:r>
            <a:endParaRPr lang="en-US" dirty="0"/>
          </a:p>
        </p:txBody>
      </p:sp>
      <p:sp>
        <p:nvSpPr>
          <p:cNvPr id="34" name="TextBox 33">
            <a:extLst>
              <a:ext uri="{FF2B5EF4-FFF2-40B4-BE49-F238E27FC236}">
                <a16:creationId xmlns:a16="http://schemas.microsoft.com/office/drawing/2014/main" id="{8EC14AD8-19BC-4DF3-9EFC-8B636303AA96}"/>
              </a:ext>
            </a:extLst>
          </p:cNvPr>
          <p:cNvSpPr txBox="1"/>
          <p:nvPr/>
        </p:nvSpPr>
        <p:spPr>
          <a:xfrm>
            <a:off x="4771551" y="4855265"/>
            <a:ext cx="4369360" cy="369332"/>
          </a:xfrm>
          <a:prstGeom prst="rect">
            <a:avLst/>
          </a:prstGeom>
          <a:noFill/>
        </p:spPr>
        <p:txBody>
          <a:bodyPr wrap="square">
            <a:spAutoFit/>
          </a:bodyPr>
          <a:lstStyle/>
          <a:p>
            <a:r>
              <a:rPr lang="fr-FR" dirty="0"/>
              <a:t>pixels_original2 = </a:t>
            </a:r>
            <a:r>
              <a:rPr lang="fr-FR" dirty="0" err="1"/>
              <a:t>image_original.</a:t>
            </a:r>
            <a:r>
              <a:rPr lang="fr-FR" dirty="0" err="1">
                <a:solidFill>
                  <a:schemeClr val="accent4"/>
                </a:solidFill>
              </a:rPr>
              <a:t>load</a:t>
            </a:r>
            <a:r>
              <a:rPr lang="fr-FR" dirty="0"/>
              <a:t>()</a:t>
            </a:r>
            <a:endParaRPr lang="en-US" dirty="0"/>
          </a:p>
        </p:txBody>
      </p:sp>
      <p:sp>
        <p:nvSpPr>
          <p:cNvPr id="36" name="TextBox 35">
            <a:extLst>
              <a:ext uri="{FF2B5EF4-FFF2-40B4-BE49-F238E27FC236}">
                <a16:creationId xmlns:a16="http://schemas.microsoft.com/office/drawing/2014/main" id="{6E36023F-0F1C-47E1-830B-4A3D85DB5B3B}"/>
              </a:ext>
            </a:extLst>
          </p:cNvPr>
          <p:cNvSpPr txBox="1"/>
          <p:nvPr/>
        </p:nvSpPr>
        <p:spPr>
          <a:xfrm>
            <a:off x="809695" y="5618995"/>
            <a:ext cx="4193381" cy="369332"/>
          </a:xfrm>
          <a:prstGeom prst="rect">
            <a:avLst/>
          </a:prstGeom>
          <a:noFill/>
        </p:spPr>
        <p:txBody>
          <a:bodyPr wrap="square">
            <a:spAutoFit/>
          </a:bodyPr>
          <a:lstStyle/>
          <a:p>
            <a:r>
              <a:rPr lang="en-US" dirty="0"/>
              <a:t>r1, g1, b1 = </a:t>
            </a:r>
            <a:r>
              <a:rPr lang="en-US" dirty="0" err="1"/>
              <a:t>pixels_original</a:t>
            </a:r>
            <a:r>
              <a:rPr lang="en-US" dirty="0"/>
              <a:t>[x, y]</a:t>
            </a:r>
          </a:p>
        </p:txBody>
      </p:sp>
      <p:sp>
        <p:nvSpPr>
          <p:cNvPr id="38" name="TextBox 37">
            <a:extLst>
              <a:ext uri="{FF2B5EF4-FFF2-40B4-BE49-F238E27FC236}">
                <a16:creationId xmlns:a16="http://schemas.microsoft.com/office/drawing/2014/main" id="{01619DC6-5862-43EE-B446-DA16DB4BADCA}"/>
              </a:ext>
            </a:extLst>
          </p:cNvPr>
          <p:cNvSpPr txBox="1"/>
          <p:nvPr/>
        </p:nvSpPr>
        <p:spPr>
          <a:xfrm>
            <a:off x="4771551" y="5663854"/>
            <a:ext cx="4193381" cy="369332"/>
          </a:xfrm>
          <a:prstGeom prst="rect">
            <a:avLst/>
          </a:prstGeom>
          <a:noFill/>
        </p:spPr>
        <p:txBody>
          <a:bodyPr wrap="square">
            <a:spAutoFit/>
          </a:bodyPr>
          <a:lstStyle/>
          <a:p>
            <a:r>
              <a:rPr lang="en-US" dirty="0"/>
              <a:t>r2, g2, b2 = </a:t>
            </a:r>
            <a:r>
              <a:rPr lang="en-US" dirty="0" err="1"/>
              <a:t>pixels_original</a:t>
            </a:r>
            <a:r>
              <a:rPr lang="en-US" dirty="0"/>
              <a:t>[x, y]</a:t>
            </a:r>
          </a:p>
        </p:txBody>
      </p:sp>
      <p:sp>
        <p:nvSpPr>
          <p:cNvPr id="40" name="TextBox 39">
            <a:extLst>
              <a:ext uri="{FF2B5EF4-FFF2-40B4-BE49-F238E27FC236}">
                <a16:creationId xmlns:a16="http://schemas.microsoft.com/office/drawing/2014/main" id="{E0FAD9DF-5123-4367-9C85-5A95EC77280E}"/>
              </a:ext>
            </a:extLst>
          </p:cNvPr>
          <p:cNvSpPr txBox="1"/>
          <p:nvPr/>
        </p:nvSpPr>
        <p:spPr>
          <a:xfrm>
            <a:off x="1551703" y="6053331"/>
            <a:ext cx="10258425" cy="646331"/>
          </a:xfrm>
          <a:prstGeom prst="rect">
            <a:avLst/>
          </a:prstGeom>
          <a:noFill/>
        </p:spPr>
        <p:txBody>
          <a:bodyPr wrap="square">
            <a:spAutoFit/>
          </a:bodyPr>
          <a:lstStyle/>
          <a:p>
            <a:r>
              <a:rPr lang="en-US" dirty="0"/>
              <a:t>LOGIC: "if g is greater than something and r and b are less than something else, do the following." </a:t>
            </a:r>
            <a:br>
              <a:rPr lang="en-US" dirty="0"/>
            </a:br>
            <a:r>
              <a:rPr lang="en-US" dirty="0"/>
              <a:t>***Hint copy either pixel 1 or pixel 2 into new</a:t>
            </a:r>
          </a:p>
        </p:txBody>
      </p:sp>
      <p:sp>
        <p:nvSpPr>
          <p:cNvPr id="41" name="TextBox 40">
            <a:extLst>
              <a:ext uri="{FF2B5EF4-FFF2-40B4-BE49-F238E27FC236}">
                <a16:creationId xmlns:a16="http://schemas.microsoft.com/office/drawing/2014/main" id="{BBBACE29-A567-4381-9FB0-4DEAC176CD54}"/>
              </a:ext>
            </a:extLst>
          </p:cNvPr>
          <p:cNvSpPr txBox="1"/>
          <p:nvPr/>
        </p:nvSpPr>
        <p:spPr>
          <a:xfrm>
            <a:off x="620607" y="913601"/>
            <a:ext cx="599331" cy="369332"/>
          </a:xfrm>
          <a:prstGeom prst="rect">
            <a:avLst/>
          </a:prstGeom>
          <a:noFill/>
        </p:spPr>
        <p:txBody>
          <a:bodyPr wrap="none" rtlCol="0">
            <a:spAutoFit/>
          </a:bodyPr>
          <a:lstStyle/>
          <a:p>
            <a:r>
              <a:rPr lang="en-US" dirty="0">
                <a:solidFill>
                  <a:schemeClr val="bg1"/>
                </a:solidFill>
              </a:rPr>
              <a:t>(X,Y)</a:t>
            </a:r>
          </a:p>
        </p:txBody>
      </p:sp>
      <p:sp>
        <p:nvSpPr>
          <p:cNvPr id="43" name="TextBox 42">
            <a:extLst>
              <a:ext uri="{FF2B5EF4-FFF2-40B4-BE49-F238E27FC236}">
                <a16:creationId xmlns:a16="http://schemas.microsoft.com/office/drawing/2014/main" id="{0BB17635-4DE4-48D4-A61E-9CF71B3EA6FB}"/>
              </a:ext>
            </a:extLst>
          </p:cNvPr>
          <p:cNvSpPr txBox="1"/>
          <p:nvPr/>
        </p:nvSpPr>
        <p:spPr>
          <a:xfrm>
            <a:off x="4684237" y="904243"/>
            <a:ext cx="599331" cy="369332"/>
          </a:xfrm>
          <a:prstGeom prst="rect">
            <a:avLst/>
          </a:prstGeom>
          <a:noFill/>
        </p:spPr>
        <p:txBody>
          <a:bodyPr wrap="none" rtlCol="0">
            <a:spAutoFit/>
          </a:bodyPr>
          <a:lstStyle/>
          <a:p>
            <a:r>
              <a:rPr lang="en-US" dirty="0">
                <a:solidFill>
                  <a:schemeClr val="bg1"/>
                </a:solidFill>
              </a:rPr>
              <a:t>(X,Y)</a:t>
            </a:r>
          </a:p>
        </p:txBody>
      </p:sp>
      <p:sp>
        <p:nvSpPr>
          <p:cNvPr id="45" name="TextBox 44">
            <a:extLst>
              <a:ext uri="{FF2B5EF4-FFF2-40B4-BE49-F238E27FC236}">
                <a16:creationId xmlns:a16="http://schemas.microsoft.com/office/drawing/2014/main" id="{33F30714-45B0-4B6B-BAAB-7D82084F320E}"/>
              </a:ext>
            </a:extLst>
          </p:cNvPr>
          <p:cNvSpPr txBox="1"/>
          <p:nvPr/>
        </p:nvSpPr>
        <p:spPr>
          <a:xfrm>
            <a:off x="8809763" y="879475"/>
            <a:ext cx="599331" cy="369332"/>
          </a:xfrm>
          <a:prstGeom prst="rect">
            <a:avLst/>
          </a:prstGeom>
          <a:noFill/>
        </p:spPr>
        <p:txBody>
          <a:bodyPr wrap="none" rtlCol="0">
            <a:spAutoFit/>
          </a:bodyPr>
          <a:lstStyle/>
          <a:p>
            <a:r>
              <a:rPr lang="en-US" dirty="0">
                <a:solidFill>
                  <a:schemeClr val="bg1"/>
                </a:solidFill>
              </a:rPr>
              <a:t>(X,Y)</a:t>
            </a:r>
          </a:p>
        </p:txBody>
      </p:sp>
      <p:sp>
        <p:nvSpPr>
          <p:cNvPr id="47" name="TextBox 46">
            <a:extLst>
              <a:ext uri="{FF2B5EF4-FFF2-40B4-BE49-F238E27FC236}">
                <a16:creationId xmlns:a16="http://schemas.microsoft.com/office/drawing/2014/main" id="{F2DB57CD-0000-4975-8F81-C1C3DD215520}"/>
              </a:ext>
            </a:extLst>
          </p:cNvPr>
          <p:cNvSpPr txBox="1"/>
          <p:nvPr/>
        </p:nvSpPr>
        <p:spPr>
          <a:xfrm>
            <a:off x="2587052" y="3516728"/>
            <a:ext cx="1964577" cy="369332"/>
          </a:xfrm>
          <a:prstGeom prst="rect">
            <a:avLst/>
          </a:prstGeom>
          <a:noFill/>
        </p:spPr>
        <p:txBody>
          <a:bodyPr wrap="none" rtlCol="0">
            <a:spAutoFit/>
          </a:bodyPr>
          <a:lstStyle/>
          <a:p>
            <a:r>
              <a:rPr lang="en-US" dirty="0">
                <a:solidFill>
                  <a:schemeClr val="bg1"/>
                </a:solidFill>
              </a:rPr>
              <a:t>(</a:t>
            </a:r>
            <a:r>
              <a:rPr lang="en-US" dirty="0" err="1">
                <a:solidFill>
                  <a:schemeClr val="bg1"/>
                </a:solidFill>
              </a:rPr>
              <a:t>X+</a:t>
            </a:r>
            <a:r>
              <a:rPr lang="en-US" dirty="0" err="1">
                <a:solidFill>
                  <a:schemeClr val="accent2"/>
                </a:solidFill>
              </a:rPr>
              <a:t>width</a:t>
            </a:r>
            <a:r>
              <a:rPr lang="en-US" dirty="0" err="1">
                <a:solidFill>
                  <a:schemeClr val="bg1"/>
                </a:solidFill>
              </a:rPr>
              <a:t>,Y+</a:t>
            </a:r>
            <a:r>
              <a:rPr lang="en-US" dirty="0" err="1">
                <a:solidFill>
                  <a:schemeClr val="accent2"/>
                </a:solidFill>
              </a:rPr>
              <a:t>height</a:t>
            </a:r>
            <a:r>
              <a:rPr lang="en-US" dirty="0">
                <a:solidFill>
                  <a:schemeClr val="bg1"/>
                </a:solidFill>
              </a:rPr>
              <a:t>)</a:t>
            </a:r>
          </a:p>
        </p:txBody>
      </p:sp>
      <p:sp>
        <p:nvSpPr>
          <p:cNvPr id="49" name="TextBox 48">
            <a:extLst>
              <a:ext uri="{FF2B5EF4-FFF2-40B4-BE49-F238E27FC236}">
                <a16:creationId xmlns:a16="http://schemas.microsoft.com/office/drawing/2014/main" id="{06EB3D6E-D635-4AC9-90B3-D587A8EB20C1}"/>
              </a:ext>
            </a:extLst>
          </p:cNvPr>
          <p:cNvSpPr txBox="1"/>
          <p:nvPr/>
        </p:nvSpPr>
        <p:spPr>
          <a:xfrm>
            <a:off x="6680916" y="3516728"/>
            <a:ext cx="1964577" cy="369332"/>
          </a:xfrm>
          <a:prstGeom prst="rect">
            <a:avLst/>
          </a:prstGeom>
          <a:noFill/>
        </p:spPr>
        <p:txBody>
          <a:bodyPr wrap="none" rtlCol="0">
            <a:spAutoFit/>
          </a:bodyPr>
          <a:lstStyle/>
          <a:p>
            <a:r>
              <a:rPr lang="en-US" dirty="0">
                <a:solidFill>
                  <a:schemeClr val="bg1"/>
                </a:solidFill>
              </a:rPr>
              <a:t>(</a:t>
            </a:r>
            <a:r>
              <a:rPr lang="en-US" dirty="0" err="1">
                <a:solidFill>
                  <a:schemeClr val="bg1"/>
                </a:solidFill>
              </a:rPr>
              <a:t>X+</a:t>
            </a:r>
            <a:r>
              <a:rPr lang="en-US" dirty="0" err="1">
                <a:solidFill>
                  <a:schemeClr val="accent2"/>
                </a:solidFill>
              </a:rPr>
              <a:t>width</a:t>
            </a:r>
            <a:r>
              <a:rPr lang="en-US" dirty="0" err="1">
                <a:solidFill>
                  <a:schemeClr val="bg1"/>
                </a:solidFill>
              </a:rPr>
              <a:t>,Y+</a:t>
            </a:r>
            <a:r>
              <a:rPr lang="en-US" dirty="0" err="1">
                <a:solidFill>
                  <a:schemeClr val="accent2"/>
                </a:solidFill>
              </a:rPr>
              <a:t>height</a:t>
            </a:r>
            <a:r>
              <a:rPr lang="en-US" dirty="0">
                <a:solidFill>
                  <a:schemeClr val="bg1"/>
                </a:solidFill>
              </a:rPr>
              <a:t>)</a:t>
            </a:r>
          </a:p>
        </p:txBody>
      </p:sp>
      <p:sp>
        <p:nvSpPr>
          <p:cNvPr id="51" name="TextBox 50">
            <a:extLst>
              <a:ext uri="{FF2B5EF4-FFF2-40B4-BE49-F238E27FC236}">
                <a16:creationId xmlns:a16="http://schemas.microsoft.com/office/drawing/2014/main" id="{5160B8BC-28B7-46AA-A807-8597BD6FF4BB}"/>
              </a:ext>
            </a:extLst>
          </p:cNvPr>
          <p:cNvSpPr txBox="1"/>
          <p:nvPr/>
        </p:nvSpPr>
        <p:spPr>
          <a:xfrm>
            <a:off x="10227423" y="3513268"/>
            <a:ext cx="1964577" cy="369332"/>
          </a:xfrm>
          <a:prstGeom prst="rect">
            <a:avLst/>
          </a:prstGeom>
          <a:noFill/>
        </p:spPr>
        <p:txBody>
          <a:bodyPr wrap="none" rtlCol="0">
            <a:spAutoFit/>
          </a:bodyPr>
          <a:lstStyle/>
          <a:p>
            <a:r>
              <a:rPr lang="en-US" dirty="0">
                <a:solidFill>
                  <a:schemeClr val="bg1"/>
                </a:solidFill>
              </a:rPr>
              <a:t>(</a:t>
            </a:r>
            <a:r>
              <a:rPr lang="en-US" dirty="0" err="1">
                <a:solidFill>
                  <a:schemeClr val="bg1"/>
                </a:solidFill>
              </a:rPr>
              <a:t>X+</a:t>
            </a:r>
            <a:r>
              <a:rPr lang="en-US" dirty="0" err="1">
                <a:solidFill>
                  <a:schemeClr val="accent2"/>
                </a:solidFill>
              </a:rPr>
              <a:t>width</a:t>
            </a:r>
            <a:r>
              <a:rPr lang="en-US" dirty="0" err="1">
                <a:solidFill>
                  <a:schemeClr val="bg1"/>
                </a:solidFill>
              </a:rPr>
              <a:t>,Y+</a:t>
            </a:r>
            <a:r>
              <a:rPr lang="en-US" dirty="0" err="1">
                <a:solidFill>
                  <a:schemeClr val="accent2"/>
                </a:solidFill>
              </a:rPr>
              <a:t>height</a:t>
            </a:r>
            <a:r>
              <a:rPr lang="en-US" dirty="0">
                <a:solidFill>
                  <a:schemeClr val="bg1"/>
                </a:solidFill>
              </a:rPr>
              <a:t>)</a:t>
            </a:r>
          </a:p>
        </p:txBody>
      </p:sp>
      <p:sp>
        <p:nvSpPr>
          <p:cNvPr id="53" name="TextBox 52">
            <a:extLst>
              <a:ext uri="{FF2B5EF4-FFF2-40B4-BE49-F238E27FC236}">
                <a16:creationId xmlns:a16="http://schemas.microsoft.com/office/drawing/2014/main" id="{573CF42D-404C-4B7E-A253-A449B6AD72C9}"/>
              </a:ext>
            </a:extLst>
          </p:cNvPr>
          <p:cNvSpPr txBox="1"/>
          <p:nvPr/>
        </p:nvSpPr>
        <p:spPr>
          <a:xfrm>
            <a:off x="469090" y="4045404"/>
            <a:ext cx="4369360" cy="307777"/>
          </a:xfrm>
          <a:prstGeom prst="rect">
            <a:avLst/>
          </a:prstGeom>
          <a:noFill/>
        </p:spPr>
        <p:txBody>
          <a:bodyPr wrap="square">
            <a:spAutoFit/>
          </a:bodyPr>
          <a:lstStyle/>
          <a:p>
            <a:r>
              <a:rPr lang="en-US" sz="1400" b="0" dirty="0" err="1">
                <a:solidFill>
                  <a:srgbClr val="D4D4D4"/>
                </a:solidFill>
                <a:effectLst/>
                <a:latin typeface="Consolas" panose="020B0609020204030204" pitchFamily="49" charset="0"/>
              </a:rPr>
              <a:t>image_original</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Image.open</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"beach.jpg"</a:t>
            </a:r>
            <a:r>
              <a:rPr lang="en-US" sz="1400" b="0" dirty="0">
                <a:solidFill>
                  <a:srgbClr val="D4D4D4"/>
                </a:solidFill>
                <a:effectLst/>
                <a:latin typeface="Consolas" panose="020B0609020204030204" pitchFamily="49" charset="0"/>
              </a:rPr>
              <a:t>)</a:t>
            </a:r>
          </a:p>
        </p:txBody>
      </p:sp>
      <p:sp>
        <p:nvSpPr>
          <p:cNvPr id="55" name="TextBox 54">
            <a:extLst>
              <a:ext uri="{FF2B5EF4-FFF2-40B4-BE49-F238E27FC236}">
                <a16:creationId xmlns:a16="http://schemas.microsoft.com/office/drawing/2014/main" id="{8D2459F6-E8C4-48E5-B106-A900943FDA64}"/>
              </a:ext>
            </a:extLst>
          </p:cNvPr>
          <p:cNvSpPr txBox="1"/>
          <p:nvPr/>
        </p:nvSpPr>
        <p:spPr>
          <a:xfrm>
            <a:off x="4552963" y="4056838"/>
            <a:ext cx="4369360" cy="307777"/>
          </a:xfrm>
          <a:prstGeom prst="rect">
            <a:avLst/>
          </a:prstGeom>
          <a:noFill/>
        </p:spPr>
        <p:txBody>
          <a:bodyPr wrap="square">
            <a:spAutoFit/>
          </a:bodyPr>
          <a:lstStyle/>
          <a:p>
            <a:r>
              <a:rPr lang="en-US" sz="1400" b="0" dirty="0" err="1">
                <a:solidFill>
                  <a:srgbClr val="D4D4D4"/>
                </a:solidFill>
                <a:effectLst/>
                <a:latin typeface="Consolas" panose="020B0609020204030204" pitchFamily="49" charset="0"/>
              </a:rPr>
              <a:t>image_original</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Image.open</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“catus.jpg"</a:t>
            </a:r>
            <a:r>
              <a:rPr lang="en-US" sz="1400" b="0" dirty="0">
                <a:solidFill>
                  <a:srgbClr val="D4D4D4"/>
                </a:solidFill>
                <a:effectLst/>
                <a:latin typeface="Consolas" panose="020B0609020204030204" pitchFamily="49" charset="0"/>
              </a:rPr>
              <a:t>)</a:t>
            </a:r>
          </a:p>
        </p:txBody>
      </p:sp>
      <p:pic>
        <p:nvPicPr>
          <p:cNvPr id="57" name="Picture 56">
            <a:extLst>
              <a:ext uri="{FF2B5EF4-FFF2-40B4-BE49-F238E27FC236}">
                <a16:creationId xmlns:a16="http://schemas.microsoft.com/office/drawing/2014/main" id="{16E5E2D4-BCE5-42D6-8A26-DE40516B85EC}"/>
              </a:ext>
            </a:extLst>
          </p:cNvPr>
          <p:cNvPicPr>
            <a:picLocks noChangeAspect="1"/>
          </p:cNvPicPr>
          <p:nvPr/>
        </p:nvPicPr>
        <p:blipFill>
          <a:blip r:embed="rId6"/>
          <a:stretch>
            <a:fillRect/>
          </a:stretch>
        </p:blipFill>
        <p:spPr>
          <a:xfrm>
            <a:off x="48361" y="5629445"/>
            <a:ext cx="257175" cy="219075"/>
          </a:xfrm>
          <a:prstGeom prst="rect">
            <a:avLst/>
          </a:prstGeom>
        </p:spPr>
      </p:pic>
      <p:sp>
        <p:nvSpPr>
          <p:cNvPr id="58" name="TextBox 57">
            <a:extLst>
              <a:ext uri="{FF2B5EF4-FFF2-40B4-BE49-F238E27FC236}">
                <a16:creationId xmlns:a16="http://schemas.microsoft.com/office/drawing/2014/main" id="{EACB8814-7990-484D-82AE-30BEADF22147}"/>
              </a:ext>
            </a:extLst>
          </p:cNvPr>
          <p:cNvSpPr txBox="1"/>
          <p:nvPr/>
        </p:nvSpPr>
        <p:spPr>
          <a:xfrm>
            <a:off x="-4934" y="4867798"/>
            <a:ext cx="599331" cy="369332"/>
          </a:xfrm>
          <a:prstGeom prst="rect">
            <a:avLst/>
          </a:prstGeom>
          <a:noFill/>
        </p:spPr>
        <p:txBody>
          <a:bodyPr wrap="none" rtlCol="0">
            <a:spAutoFit/>
          </a:bodyPr>
          <a:lstStyle/>
          <a:p>
            <a:r>
              <a:rPr lang="en-US" dirty="0"/>
              <a:t>(X,Y)</a:t>
            </a:r>
          </a:p>
        </p:txBody>
      </p:sp>
    </p:spTree>
    <p:extLst>
      <p:ext uri="{BB962C8B-B14F-4D97-AF65-F5344CB8AC3E}">
        <p14:creationId xmlns:p14="http://schemas.microsoft.com/office/powerpoint/2010/main" val="83985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0" grpId="0"/>
      <p:bldP spid="23" grpId="0"/>
      <p:bldP spid="29" grpId="0"/>
      <p:bldP spid="32" grpId="0"/>
      <p:bldP spid="34" grpId="0"/>
      <p:bldP spid="36" grpId="0"/>
      <p:bldP spid="38" grpId="0"/>
      <p:bldP spid="40" grpId="0"/>
      <p:bldP spid="41" grpId="0"/>
      <p:bldP spid="43" grpId="0"/>
      <p:bldP spid="45" grpId="0"/>
      <p:bldP spid="47" grpId="0"/>
      <p:bldP spid="49" grpId="0"/>
      <p:bldP spid="51" grpId="0"/>
      <p:bldP spid="53" grpId="0"/>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0855B5A-062D-490B-839B-2FF5BC9A5ADE}"/>
              </a:ext>
            </a:extLst>
          </p:cNvPr>
          <p:cNvPicPr>
            <a:picLocks noChangeAspect="1"/>
          </p:cNvPicPr>
          <p:nvPr/>
        </p:nvPicPr>
        <p:blipFill rotWithShape="1">
          <a:blip r:embed="rId2"/>
          <a:srcRect t="6940" r="9089" b="21137"/>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01E95-449C-4E48-8658-C0F317070D8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a:t>How THIS wallpaper kills your phone</a:t>
            </a:r>
            <a:endParaRPr lang="en-US" sz="4800"/>
          </a:p>
        </p:txBody>
      </p:sp>
      <p:sp>
        <p:nvSpPr>
          <p:cNvPr id="9" name="Content Placeholder 8">
            <a:extLst>
              <a:ext uri="{FF2B5EF4-FFF2-40B4-BE49-F238E27FC236}">
                <a16:creationId xmlns:a16="http://schemas.microsoft.com/office/drawing/2014/main" id="{FE363C0A-1A5D-43FD-A92F-364494AFCA78}"/>
              </a:ext>
            </a:extLst>
          </p:cNvPr>
          <p:cNvSpPr>
            <a:spLocks noGrp="1"/>
          </p:cNvSpPr>
          <p:nvPr>
            <p:ph idx="1"/>
          </p:nvPr>
        </p:nvSpPr>
        <p:spPr>
          <a:xfrm>
            <a:off x="477980" y="4872922"/>
            <a:ext cx="4023359" cy="1208141"/>
          </a:xfrm>
        </p:spPr>
        <p:txBody>
          <a:bodyPr vert="horz" lIns="91440" tIns="45720" rIns="91440" bIns="45720" rtlCol="0">
            <a:normAutofit/>
          </a:bodyPr>
          <a:lstStyle/>
          <a:p>
            <a:pPr marL="0" indent="0">
              <a:buNone/>
            </a:pPr>
            <a:r>
              <a:rPr lang="en-US" sz="2000" dirty="0"/>
              <a:t>Video: </a:t>
            </a:r>
            <a:r>
              <a:rPr lang="en-US" sz="2000" dirty="0">
                <a:hlinkClick r:id="rId3"/>
              </a:rPr>
              <a:t>https://www.youtube.com/watch?v=iXKvwPjCGnY</a:t>
            </a:r>
            <a:r>
              <a:rPr lang="en-US" sz="2000" dirty="0"/>
              <a:t> </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0502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43DF-3230-4AA9-9732-7BD1406B5E40}"/>
              </a:ext>
            </a:extLst>
          </p:cNvPr>
          <p:cNvSpPr>
            <a:spLocks noGrp="1"/>
          </p:cNvSpPr>
          <p:nvPr>
            <p:ph type="title"/>
          </p:nvPr>
        </p:nvSpPr>
        <p:spPr>
          <a:xfrm>
            <a:off x="762001" y="803325"/>
            <a:ext cx="5314536" cy="1325563"/>
          </a:xfrm>
        </p:spPr>
        <p:txBody>
          <a:bodyPr>
            <a:normAutofit/>
          </a:bodyPr>
          <a:lstStyle/>
          <a:p>
            <a:r>
              <a:rPr lang="en-US"/>
              <a:t>Prepare</a:t>
            </a:r>
            <a:endParaRPr lang="en-US" dirty="0"/>
          </a:p>
        </p:txBody>
      </p:sp>
      <p:sp>
        <p:nvSpPr>
          <p:cNvPr id="3" name="Content Placeholder 2">
            <a:extLst>
              <a:ext uri="{FF2B5EF4-FFF2-40B4-BE49-F238E27FC236}">
                <a16:creationId xmlns:a16="http://schemas.microsoft.com/office/drawing/2014/main" id="{D3F2A6F4-C934-4E91-8ACC-A01AE1BE9DDE}"/>
              </a:ext>
            </a:extLst>
          </p:cNvPr>
          <p:cNvSpPr>
            <a:spLocks noGrp="1"/>
          </p:cNvSpPr>
          <p:nvPr>
            <p:ph idx="1"/>
          </p:nvPr>
        </p:nvSpPr>
        <p:spPr>
          <a:xfrm>
            <a:off x="762000" y="2279018"/>
            <a:ext cx="5314543" cy="3375920"/>
          </a:xfrm>
        </p:spPr>
        <p:txBody>
          <a:bodyPr anchor="t">
            <a:normAutofit/>
          </a:bodyPr>
          <a:lstStyle/>
          <a:p>
            <a:r>
              <a:rPr lang="en-US" sz="4000" dirty="0"/>
              <a:t>Kahoot Quiz: None</a:t>
            </a:r>
            <a:endParaRPr lang="en-US" sz="4000" b="1" dirty="0"/>
          </a:p>
          <a:p>
            <a:endParaRPr lang="en-US" sz="1800" dirty="0"/>
          </a:p>
        </p:txBody>
      </p:sp>
      <p:pic>
        <p:nvPicPr>
          <p:cNvPr id="2050" name="Picture 2" descr="How To Create A Kahoot!: Step By Step">
            <a:extLst>
              <a:ext uri="{FF2B5EF4-FFF2-40B4-BE49-F238E27FC236}">
                <a16:creationId xmlns:a16="http://schemas.microsoft.com/office/drawing/2014/main" id="{AA43D40A-A1C4-4CF1-8D65-17135EB3BD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74" r="22687" b="-1"/>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232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F069D-CB3F-455C-945B-6B2DEC2C3B83}"/>
              </a:ext>
            </a:extLst>
          </p:cNvPr>
          <p:cNvSpPr>
            <a:spLocks noGrp="1"/>
          </p:cNvSpPr>
          <p:nvPr>
            <p:ph type="title"/>
          </p:nvPr>
        </p:nvSpPr>
        <p:spPr>
          <a:xfrm>
            <a:off x="1024129" y="585216"/>
            <a:ext cx="5062511" cy="1499616"/>
          </a:xfrm>
        </p:spPr>
        <p:txBody>
          <a:bodyPr vert="horz" lIns="91440" tIns="45720" rIns="91440" bIns="45720" rtlCol="0" anchor="ctr">
            <a:normAutofit/>
          </a:bodyPr>
          <a:lstStyle/>
          <a:p>
            <a:r>
              <a:rPr lang="en-US" kern="1200" dirty="0">
                <a:latin typeface="+mj-lt"/>
                <a:ea typeface="+mj-ea"/>
                <a:cs typeface="+mj-cs"/>
              </a:rPr>
              <a:t>Prepare</a:t>
            </a:r>
          </a:p>
        </p:txBody>
      </p:sp>
      <p:sp>
        <p:nvSpPr>
          <p:cNvPr id="3" name="Content Placeholder 2">
            <a:extLst>
              <a:ext uri="{FF2B5EF4-FFF2-40B4-BE49-F238E27FC236}">
                <a16:creationId xmlns:a16="http://schemas.microsoft.com/office/drawing/2014/main" id="{4AEB9260-E52E-4330-937D-6BB35FD6AB04}"/>
              </a:ext>
            </a:extLst>
          </p:cNvPr>
          <p:cNvSpPr>
            <a:spLocks noGrp="1"/>
          </p:cNvSpPr>
          <p:nvPr>
            <p:ph sz="half" idx="1"/>
          </p:nvPr>
        </p:nvSpPr>
        <p:spPr>
          <a:xfrm>
            <a:off x="1024129" y="2286000"/>
            <a:ext cx="5081232" cy="3931920"/>
          </a:xfrm>
        </p:spPr>
        <p:txBody>
          <a:bodyPr vert="horz" lIns="91440" tIns="45720" rIns="91440" bIns="45720" rtlCol="0">
            <a:normAutofit fontScale="92500" lnSpcReduction="20000"/>
          </a:bodyPr>
          <a:lstStyle/>
          <a:p>
            <a:r>
              <a:rPr lang="en-US" sz="1800" dirty="0"/>
              <a:t>Questions about </a:t>
            </a:r>
          </a:p>
          <a:p>
            <a:pPr lvl="1"/>
            <a:r>
              <a:rPr lang="en-US" sz="1800" dirty="0"/>
              <a:t>Infinite vs Finite</a:t>
            </a:r>
          </a:p>
          <a:p>
            <a:pPr lvl="1"/>
            <a:r>
              <a:rPr lang="en-US" sz="1800" dirty="0"/>
              <a:t>Collections – intro more week 9-10</a:t>
            </a:r>
          </a:p>
          <a:p>
            <a:pPr lvl="2"/>
            <a:r>
              <a:rPr lang="en-US" sz="1400" dirty="0"/>
              <a:t>Current: Boolean(True/False) &lt; int &lt; float &amp; string</a:t>
            </a:r>
          </a:p>
          <a:p>
            <a:pPr lvl="2"/>
            <a:r>
              <a:rPr lang="en-US" sz="1400" dirty="0"/>
              <a:t>Array - numeric, same type</a:t>
            </a:r>
          </a:p>
          <a:p>
            <a:pPr lvl="2"/>
            <a:r>
              <a:rPr lang="en-US" sz="1400" dirty="0"/>
              <a:t>[] – list: order:  append, insert, sort,</a:t>
            </a:r>
          </a:p>
          <a:p>
            <a:pPr lvl="2"/>
            <a:r>
              <a:rPr lang="en-US" sz="1400" dirty="0"/>
              <a:t>{} – dictionary: no-order</a:t>
            </a:r>
          </a:p>
          <a:p>
            <a:pPr lvl="1"/>
            <a:r>
              <a:rPr lang="en-US" sz="1800" dirty="0"/>
              <a:t>Loops</a:t>
            </a:r>
          </a:p>
          <a:p>
            <a:pPr lvl="2"/>
            <a:r>
              <a:rPr lang="en-US" sz="1400" dirty="0"/>
              <a:t>Exit strategy, container</a:t>
            </a:r>
          </a:p>
          <a:p>
            <a:pPr lvl="2"/>
            <a:r>
              <a:rPr lang="en-US" sz="1400" dirty="0"/>
              <a:t>For var in […]   @[]-list</a:t>
            </a:r>
          </a:p>
          <a:p>
            <a:pPr lvl="3"/>
            <a:r>
              <a:rPr lang="en-US" sz="1200" dirty="0"/>
              <a:t>Array</a:t>
            </a:r>
          </a:p>
          <a:p>
            <a:pPr lvl="3"/>
            <a:r>
              <a:rPr lang="en-US" sz="1200" dirty="0"/>
              <a:t>range</a:t>
            </a:r>
          </a:p>
          <a:p>
            <a:pPr lvl="2"/>
            <a:r>
              <a:rPr lang="en-US" sz="1400" dirty="0"/>
              <a:t>While (&lt;condition&gt;)</a:t>
            </a:r>
          </a:p>
          <a:p>
            <a:pPr lvl="3"/>
            <a:r>
              <a:rPr lang="en-US" sz="1200" dirty="0"/>
              <a:t>Must change the condition - exit, or stack overflow</a:t>
            </a:r>
          </a:p>
          <a:p>
            <a:pPr lvl="3"/>
            <a:r>
              <a:rPr lang="en-US" sz="1200" dirty="0" err="1"/>
              <a:t>len</a:t>
            </a:r>
            <a:endParaRPr lang="en-US" sz="1200" dirty="0"/>
          </a:p>
          <a:p>
            <a:pPr lvl="2"/>
            <a:r>
              <a:rPr lang="en-US" sz="1400" dirty="0"/>
              <a:t>When to use?</a:t>
            </a:r>
          </a:p>
          <a:p>
            <a:pPr lvl="3"/>
            <a:r>
              <a:rPr lang="en-US" sz="1200" dirty="0"/>
              <a:t>For: I know the beginning and end – finite </a:t>
            </a:r>
          </a:p>
          <a:p>
            <a:pPr lvl="3"/>
            <a:r>
              <a:rPr lang="en-US" sz="1200" dirty="0"/>
              <a:t>While: I don’t know when it will end – infinite</a:t>
            </a:r>
          </a:p>
          <a:p>
            <a:pPr lvl="2"/>
            <a:r>
              <a:rPr lang="en-US" sz="1400" dirty="0"/>
              <a:t>Nesting loops</a:t>
            </a:r>
          </a:p>
          <a:p>
            <a:pPr lvl="3"/>
            <a:endParaRPr lang="en-US" sz="1200" dirty="0"/>
          </a:p>
          <a:p>
            <a:pPr lvl="3"/>
            <a:endParaRPr lang="en-US" sz="1200" dirty="0"/>
          </a:p>
          <a:p>
            <a:pPr lvl="1"/>
            <a:endParaRPr lang="en-US" sz="1800" dirty="0"/>
          </a:p>
        </p:txBody>
      </p:sp>
      <p:pic>
        <p:nvPicPr>
          <p:cNvPr id="16" name="Content Placeholder 15" descr="A picture containing clock&#10;&#10;Description automatically generated">
            <a:extLst>
              <a:ext uri="{FF2B5EF4-FFF2-40B4-BE49-F238E27FC236}">
                <a16:creationId xmlns:a16="http://schemas.microsoft.com/office/drawing/2014/main" id="{11ED17B9-0576-4284-ACD9-F4F52694CF1D}"/>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341"/>
          <a:stretch/>
        </p:blipFill>
        <p:spPr>
          <a:xfrm>
            <a:off x="7422096" y="455160"/>
            <a:ext cx="4007904" cy="2973840"/>
          </a:xfrm>
          <a:prstGeom prst="rect">
            <a:avLst/>
          </a:prstGeom>
        </p:spPr>
      </p:pic>
      <p:graphicFrame>
        <p:nvGraphicFramePr>
          <p:cNvPr id="5" name="Table 5">
            <a:extLst>
              <a:ext uri="{FF2B5EF4-FFF2-40B4-BE49-F238E27FC236}">
                <a16:creationId xmlns:a16="http://schemas.microsoft.com/office/drawing/2014/main" id="{17864E54-AFC9-471A-A8F8-E2C7A87871B3}"/>
              </a:ext>
            </a:extLst>
          </p:cNvPr>
          <p:cNvGraphicFramePr>
            <a:graphicFrameLocks noGrp="1"/>
          </p:cNvGraphicFramePr>
          <p:nvPr>
            <p:extLst>
              <p:ext uri="{D42A27DB-BD31-4B8C-83A1-F6EECF244321}">
                <p14:modId xmlns:p14="http://schemas.microsoft.com/office/powerpoint/2010/main" val="1716942434"/>
              </p:ext>
            </p:extLst>
          </p:nvPr>
        </p:nvGraphicFramePr>
        <p:xfrm>
          <a:off x="5608320" y="3200400"/>
          <a:ext cx="6583680" cy="3657600"/>
        </p:xfrm>
        <a:graphic>
          <a:graphicData uri="http://schemas.openxmlformats.org/drawingml/2006/table">
            <a:tbl>
              <a:tblPr firstRow="1" bandRow="1">
                <a:tableStyleId>{5C22544A-7EE6-4342-B048-85BDC9FD1C3A}</a:tableStyleId>
              </a:tblPr>
              <a:tblGrid>
                <a:gridCol w="999549">
                  <a:extLst>
                    <a:ext uri="{9D8B030D-6E8A-4147-A177-3AD203B41FA5}">
                      <a16:colId xmlns:a16="http://schemas.microsoft.com/office/drawing/2014/main" val="2575932833"/>
                    </a:ext>
                  </a:extLst>
                </a:gridCol>
                <a:gridCol w="5584131">
                  <a:extLst>
                    <a:ext uri="{9D8B030D-6E8A-4147-A177-3AD203B41FA5}">
                      <a16:colId xmlns:a16="http://schemas.microsoft.com/office/drawing/2014/main" val="3490794132"/>
                    </a:ext>
                  </a:extLst>
                </a:gridCol>
              </a:tblGrid>
              <a:tr h="297180">
                <a:tc>
                  <a:txBody>
                    <a:bodyPr/>
                    <a:lstStyle/>
                    <a:p>
                      <a:r>
                        <a:rPr lang="en-US" sz="1400" dirty="0"/>
                        <a:t>Method</a:t>
                      </a:r>
                    </a:p>
                  </a:txBody>
                  <a:tcPr anchor="ctr"/>
                </a:tc>
                <a:tc>
                  <a:txBody>
                    <a:bodyPr/>
                    <a:lstStyle/>
                    <a:p>
                      <a:r>
                        <a:rPr lang="en-US" sz="1400" dirty="0"/>
                        <a:t>Lists Description</a:t>
                      </a:r>
                    </a:p>
                  </a:txBody>
                  <a:tcPr anchor="ctr"/>
                </a:tc>
                <a:extLst>
                  <a:ext uri="{0D108BD9-81ED-4DB2-BD59-A6C34878D82A}">
                    <a16:rowId xmlns:a16="http://schemas.microsoft.com/office/drawing/2014/main" val="2497845189"/>
                  </a:ext>
                </a:extLst>
              </a:tr>
              <a:tr h="297180">
                <a:tc>
                  <a:txBody>
                    <a:bodyPr/>
                    <a:lstStyle/>
                    <a:p>
                      <a:r>
                        <a:rPr lang="en-US" sz="1400" dirty="0">
                          <a:hlinkClick r:id="rId3"/>
                        </a:rPr>
                        <a:t>append()</a:t>
                      </a:r>
                      <a:endParaRPr lang="en-US" sz="1400" dirty="0"/>
                    </a:p>
                  </a:txBody>
                  <a:tcPr anchor="ctr"/>
                </a:tc>
                <a:tc>
                  <a:txBody>
                    <a:bodyPr/>
                    <a:lstStyle/>
                    <a:p>
                      <a:r>
                        <a:rPr lang="en-US" sz="1400" dirty="0"/>
                        <a:t>Adds an element at the end of the list</a:t>
                      </a:r>
                    </a:p>
                  </a:txBody>
                  <a:tcPr anchor="ctr"/>
                </a:tc>
                <a:extLst>
                  <a:ext uri="{0D108BD9-81ED-4DB2-BD59-A6C34878D82A}">
                    <a16:rowId xmlns:a16="http://schemas.microsoft.com/office/drawing/2014/main" val="2595603435"/>
                  </a:ext>
                </a:extLst>
              </a:tr>
              <a:tr h="297180">
                <a:tc>
                  <a:txBody>
                    <a:bodyPr/>
                    <a:lstStyle/>
                    <a:p>
                      <a:r>
                        <a:rPr lang="en-US" sz="1400">
                          <a:hlinkClick r:id="rId4"/>
                        </a:rPr>
                        <a:t>clear()</a:t>
                      </a:r>
                      <a:endParaRPr lang="en-US" sz="1400"/>
                    </a:p>
                  </a:txBody>
                  <a:tcPr anchor="ctr"/>
                </a:tc>
                <a:tc>
                  <a:txBody>
                    <a:bodyPr/>
                    <a:lstStyle/>
                    <a:p>
                      <a:r>
                        <a:rPr lang="en-US" sz="1400" dirty="0"/>
                        <a:t>Removes all the elements from the list</a:t>
                      </a:r>
                    </a:p>
                  </a:txBody>
                  <a:tcPr anchor="ctr"/>
                </a:tc>
                <a:extLst>
                  <a:ext uri="{0D108BD9-81ED-4DB2-BD59-A6C34878D82A}">
                    <a16:rowId xmlns:a16="http://schemas.microsoft.com/office/drawing/2014/main" val="2236608869"/>
                  </a:ext>
                </a:extLst>
              </a:tr>
              <a:tr h="297180">
                <a:tc>
                  <a:txBody>
                    <a:bodyPr/>
                    <a:lstStyle/>
                    <a:p>
                      <a:r>
                        <a:rPr lang="en-US" sz="1400">
                          <a:hlinkClick r:id="rId5"/>
                        </a:rPr>
                        <a:t>copy()</a:t>
                      </a:r>
                      <a:endParaRPr lang="en-US" sz="1400"/>
                    </a:p>
                  </a:txBody>
                  <a:tcPr anchor="ctr"/>
                </a:tc>
                <a:tc>
                  <a:txBody>
                    <a:bodyPr/>
                    <a:lstStyle/>
                    <a:p>
                      <a:r>
                        <a:rPr lang="en-US" sz="1400" dirty="0"/>
                        <a:t>Returns a copy of the list</a:t>
                      </a:r>
                    </a:p>
                  </a:txBody>
                  <a:tcPr anchor="ctr"/>
                </a:tc>
                <a:extLst>
                  <a:ext uri="{0D108BD9-81ED-4DB2-BD59-A6C34878D82A}">
                    <a16:rowId xmlns:a16="http://schemas.microsoft.com/office/drawing/2014/main" val="520373740"/>
                  </a:ext>
                </a:extLst>
              </a:tr>
              <a:tr h="297180">
                <a:tc>
                  <a:txBody>
                    <a:bodyPr/>
                    <a:lstStyle/>
                    <a:p>
                      <a:r>
                        <a:rPr lang="en-US" sz="1400">
                          <a:hlinkClick r:id="rId6"/>
                        </a:rPr>
                        <a:t>count()</a:t>
                      </a:r>
                      <a:endParaRPr lang="en-US" sz="1400"/>
                    </a:p>
                  </a:txBody>
                  <a:tcPr anchor="ctr"/>
                </a:tc>
                <a:tc>
                  <a:txBody>
                    <a:bodyPr/>
                    <a:lstStyle/>
                    <a:p>
                      <a:r>
                        <a:rPr lang="en-US" sz="1400" dirty="0"/>
                        <a:t>Returns the number of elements with the specified value</a:t>
                      </a:r>
                    </a:p>
                  </a:txBody>
                  <a:tcPr anchor="ctr"/>
                </a:tc>
                <a:extLst>
                  <a:ext uri="{0D108BD9-81ED-4DB2-BD59-A6C34878D82A}">
                    <a16:rowId xmlns:a16="http://schemas.microsoft.com/office/drawing/2014/main" val="4098007236"/>
                  </a:ext>
                </a:extLst>
              </a:tr>
              <a:tr h="297180">
                <a:tc>
                  <a:txBody>
                    <a:bodyPr/>
                    <a:lstStyle/>
                    <a:p>
                      <a:r>
                        <a:rPr lang="en-US" sz="1400">
                          <a:hlinkClick r:id="rId7"/>
                        </a:rPr>
                        <a:t>extend()</a:t>
                      </a:r>
                      <a:endParaRPr lang="en-US" sz="1400"/>
                    </a:p>
                  </a:txBody>
                  <a:tcPr anchor="ctr"/>
                </a:tc>
                <a:tc>
                  <a:txBody>
                    <a:bodyPr/>
                    <a:lstStyle/>
                    <a:p>
                      <a:r>
                        <a:rPr lang="en-US" sz="1400" dirty="0"/>
                        <a:t>Add the elements of a list (or any </a:t>
                      </a:r>
                      <a:r>
                        <a:rPr lang="en-US" sz="1400" dirty="0" err="1"/>
                        <a:t>iterable</a:t>
                      </a:r>
                      <a:r>
                        <a:rPr lang="en-US" sz="1400" dirty="0"/>
                        <a:t>), to the end of the current list</a:t>
                      </a:r>
                    </a:p>
                  </a:txBody>
                  <a:tcPr anchor="ctr"/>
                </a:tc>
                <a:extLst>
                  <a:ext uri="{0D108BD9-81ED-4DB2-BD59-A6C34878D82A}">
                    <a16:rowId xmlns:a16="http://schemas.microsoft.com/office/drawing/2014/main" val="86746865"/>
                  </a:ext>
                </a:extLst>
              </a:tr>
              <a:tr h="297180">
                <a:tc>
                  <a:txBody>
                    <a:bodyPr/>
                    <a:lstStyle/>
                    <a:p>
                      <a:r>
                        <a:rPr lang="en-US" sz="1400">
                          <a:hlinkClick r:id="rId8"/>
                        </a:rPr>
                        <a:t>index()</a:t>
                      </a:r>
                      <a:endParaRPr lang="en-US" sz="1400"/>
                    </a:p>
                  </a:txBody>
                  <a:tcPr anchor="ctr"/>
                </a:tc>
                <a:tc>
                  <a:txBody>
                    <a:bodyPr/>
                    <a:lstStyle/>
                    <a:p>
                      <a:r>
                        <a:rPr lang="en-US" sz="1400" dirty="0"/>
                        <a:t>Returns the index of the first element with the specified value</a:t>
                      </a:r>
                    </a:p>
                  </a:txBody>
                  <a:tcPr anchor="ctr"/>
                </a:tc>
                <a:extLst>
                  <a:ext uri="{0D108BD9-81ED-4DB2-BD59-A6C34878D82A}">
                    <a16:rowId xmlns:a16="http://schemas.microsoft.com/office/drawing/2014/main" val="3778014441"/>
                  </a:ext>
                </a:extLst>
              </a:tr>
              <a:tr h="297180">
                <a:tc>
                  <a:txBody>
                    <a:bodyPr/>
                    <a:lstStyle/>
                    <a:p>
                      <a:r>
                        <a:rPr lang="en-US" sz="1400">
                          <a:hlinkClick r:id="rId9"/>
                        </a:rPr>
                        <a:t>insert()</a:t>
                      </a:r>
                      <a:endParaRPr lang="en-US" sz="1400"/>
                    </a:p>
                  </a:txBody>
                  <a:tcPr anchor="ctr"/>
                </a:tc>
                <a:tc>
                  <a:txBody>
                    <a:bodyPr/>
                    <a:lstStyle/>
                    <a:p>
                      <a:r>
                        <a:rPr lang="en-US" sz="1400" dirty="0"/>
                        <a:t>Adds an element at the specified position</a:t>
                      </a:r>
                    </a:p>
                  </a:txBody>
                  <a:tcPr anchor="ctr"/>
                </a:tc>
                <a:extLst>
                  <a:ext uri="{0D108BD9-81ED-4DB2-BD59-A6C34878D82A}">
                    <a16:rowId xmlns:a16="http://schemas.microsoft.com/office/drawing/2014/main" val="4133546657"/>
                  </a:ext>
                </a:extLst>
              </a:tr>
              <a:tr h="297180">
                <a:tc>
                  <a:txBody>
                    <a:bodyPr/>
                    <a:lstStyle/>
                    <a:p>
                      <a:r>
                        <a:rPr lang="en-US" sz="1400">
                          <a:hlinkClick r:id="rId10"/>
                        </a:rPr>
                        <a:t>pop()</a:t>
                      </a:r>
                      <a:endParaRPr lang="en-US" sz="1400"/>
                    </a:p>
                  </a:txBody>
                  <a:tcPr anchor="ctr"/>
                </a:tc>
                <a:tc>
                  <a:txBody>
                    <a:bodyPr/>
                    <a:lstStyle/>
                    <a:p>
                      <a:r>
                        <a:rPr lang="en-US" sz="1400" dirty="0"/>
                        <a:t>Removes the element at the specified position</a:t>
                      </a:r>
                    </a:p>
                  </a:txBody>
                  <a:tcPr anchor="ctr"/>
                </a:tc>
                <a:extLst>
                  <a:ext uri="{0D108BD9-81ED-4DB2-BD59-A6C34878D82A}">
                    <a16:rowId xmlns:a16="http://schemas.microsoft.com/office/drawing/2014/main" val="960870184"/>
                  </a:ext>
                </a:extLst>
              </a:tr>
              <a:tr h="297180">
                <a:tc>
                  <a:txBody>
                    <a:bodyPr/>
                    <a:lstStyle/>
                    <a:p>
                      <a:r>
                        <a:rPr lang="en-US" sz="1400">
                          <a:hlinkClick r:id="rId11"/>
                        </a:rPr>
                        <a:t>remove()</a:t>
                      </a:r>
                      <a:endParaRPr lang="en-US" sz="1400"/>
                    </a:p>
                  </a:txBody>
                  <a:tcPr anchor="ctr"/>
                </a:tc>
                <a:tc>
                  <a:txBody>
                    <a:bodyPr/>
                    <a:lstStyle/>
                    <a:p>
                      <a:r>
                        <a:rPr lang="en-US" sz="1400" dirty="0"/>
                        <a:t>Removes the item with the specified value</a:t>
                      </a:r>
                    </a:p>
                  </a:txBody>
                  <a:tcPr anchor="ctr"/>
                </a:tc>
                <a:extLst>
                  <a:ext uri="{0D108BD9-81ED-4DB2-BD59-A6C34878D82A}">
                    <a16:rowId xmlns:a16="http://schemas.microsoft.com/office/drawing/2014/main" val="2722601033"/>
                  </a:ext>
                </a:extLst>
              </a:tr>
              <a:tr h="297180">
                <a:tc>
                  <a:txBody>
                    <a:bodyPr/>
                    <a:lstStyle/>
                    <a:p>
                      <a:r>
                        <a:rPr lang="en-US" sz="1400" dirty="0">
                          <a:hlinkClick r:id="rId12"/>
                        </a:rPr>
                        <a:t>reverse()</a:t>
                      </a:r>
                      <a:endParaRPr lang="en-US" sz="1400" dirty="0"/>
                    </a:p>
                  </a:txBody>
                  <a:tcPr anchor="ctr"/>
                </a:tc>
                <a:tc>
                  <a:txBody>
                    <a:bodyPr/>
                    <a:lstStyle/>
                    <a:p>
                      <a:r>
                        <a:rPr lang="en-US" sz="1400" dirty="0"/>
                        <a:t>Reverses the order of the list</a:t>
                      </a:r>
                    </a:p>
                  </a:txBody>
                  <a:tcPr anchor="ctr"/>
                </a:tc>
                <a:extLst>
                  <a:ext uri="{0D108BD9-81ED-4DB2-BD59-A6C34878D82A}">
                    <a16:rowId xmlns:a16="http://schemas.microsoft.com/office/drawing/2014/main" val="3783223488"/>
                  </a:ext>
                </a:extLst>
              </a:tr>
              <a:tr h="297180">
                <a:tc>
                  <a:txBody>
                    <a:bodyPr/>
                    <a:lstStyle/>
                    <a:p>
                      <a:r>
                        <a:rPr lang="en-US" sz="1400">
                          <a:hlinkClick r:id="rId13"/>
                        </a:rPr>
                        <a:t>sort()</a:t>
                      </a:r>
                      <a:endParaRPr lang="en-US" sz="1400"/>
                    </a:p>
                  </a:txBody>
                  <a:tcPr anchor="ctr"/>
                </a:tc>
                <a:tc>
                  <a:txBody>
                    <a:bodyPr/>
                    <a:lstStyle/>
                    <a:p>
                      <a:r>
                        <a:rPr lang="en-US" sz="1400" dirty="0"/>
                        <a:t>Sorts the list</a:t>
                      </a:r>
                    </a:p>
                  </a:txBody>
                  <a:tcPr anchor="ctr"/>
                </a:tc>
                <a:extLst>
                  <a:ext uri="{0D108BD9-81ED-4DB2-BD59-A6C34878D82A}">
                    <a16:rowId xmlns:a16="http://schemas.microsoft.com/office/drawing/2014/main" val="2096578802"/>
                  </a:ext>
                </a:extLst>
              </a:tr>
            </a:tbl>
          </a:graphicData>
        </a:graphic>
      </p:graphicFrame>
    </p:spTree>
    <p:extLst>
      <p:ext uri="{BB962C8B-B14F-4D97-AF65-F5344CB8AC3E}">
        <p14:creationId xmlns:p14="http://schemas.microsoft.com/office/powerpoint/2010/main" val="943023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CE7E-BCB8-4A51-92F0-3412407A8285}"/>
              </a:ext>
            </a:extLst>
          </p:cNvPr>
          <p:cNvSpPr>
            <a:spLocks noGrp="1"/>
          </p:cNvSpPr>
          <p:nvPr>
            <p:ph type="title"/>
          </p:nvPr>
        </p:nvSpPr>
        <p:spPr/>
        <p:txBody>
          <a:bodyPr/>
          <a:lstStyle/>
          <a:p>
            <a:r>
              <a:rPr lang="en-US" dirty="0"/>
              <a:t>Lecture </a:t>
            </a:r>
          </a:p>
        </p:txBody>
      </p:sp>
      <p:sp>
        <p:nvSpPr>
          <p:cNvPr id="3" name="Content Placeholder 2">
            <a:extLst>
              <a:ext uri="{FF2B5EF4-FFF2-40B4-BE49-F238E27FC236}">
                <a16:creationId xmlns:a16="http://schemas.microsoft.com/office/drawing/2014/main" id="{66FF8246-911B-4552-9CE3-C94E3340461E}"/>
              </a:ext>
            </a:extLst>
          </p:cNvPr>
          <p:cNvSpPr>
            <a:spLocks noGrp="1"/>
          </p:cNvSpPr>
          <p:nvPr>
            <p:ph sz="half" idx="1"/>
          </p:nvPr>
        </p:nvSpPr>
        <p:spPr/>
        <p:txBody>
          <a:bodyPr>
            <a:normAutofit fontScale="77500" lnSpcReduction="20000"/>
          </a:bodyPr>
          <a:lstStyle/>
          <a:p>
            <a:r>
              <a:rPr lang="en-US" dirty="0"/>
              <a:t>See Classroom example</a:t>
            </a:r>
          </a:p>
          <a:p>
            <a:pPr lvl="1"/>
            <a:r>
              <a:rPr lang="en-US" dirty="0"/>
              <a:t>Containers</a:t>
            </a:r>
          </a:p>
          <a:p>
            <a:pPr lvl="2"/>
            <a:r>
              <a:rPr lang="en-US" dirty="0"/>
              <a:t>Default Conversion</a:t>
            </a:r>
          </a:p>
          <a:p>
            <a:pPr lvl="2"/>
            <a:r>
              <a:rPr lang="en-US" dirty="0"/>
              <a:t>Lists: strings, array, range</a:t>
            </a:r>
          </a:p>
          <a:p>
            <a:pPr lvl="2"/>
            <a:r>
              <a:rPr lang="en-US" dirty="0"/>
              <a:t>Dictionary</a:t>
            </a:r>
          </a:p>
          <a:p>
            <a:pPr lvl="1"/>
            <a:endParaRPr lang="en-US" dirty="0"/>
          </a:p>
          <a:p>
            <a:pPr lvl="1"/>
            <a:r>
              <a:rPr lang="en-US" dirty="0"/>
              <a:t>For</a:t>
            </a:r>
          </a:p>
          <a:p>
            <a:pPr lvl="2"/>
            <a:endParaRPr lang="en-US" dirty="0"/>
          </a:p>
          <a:p>
            <a:pPr lvl="1"/>
            <a:r>
              <a:rPr lang="en-US" dirty="0"/>
              <a:t>While</a:t>
            </a:r>
          </a:p>
        </p:txBody>
      </p:sp>
      <p:sp>
        <p:nvSpPr>
          <p:cNvPr id="4" name="Content Placeholder 3">
            <a:extLst>
              <a:ext uri="{FF2B5EF4-FFF2-40B4-BE49-F238E27FC236}">
                <a16:creationId xmlns:a16="http://schemas.microsoft.com/office/drawing/2014/main" id="{66D6195A-3AEF-41EB-9509-290A0D1C0947}"/>
              </a:ext>
            </a:extLst>
          </p:cNvPr>
          <p:cNvSpPr>
            <a:spLocks noGrp="1"/>
          </p:cNvSpPr>
          <p:nvPr>
            <p:ph sz="half" idx="2"/>
          </p:nvPr>
        </p:nvSpPr>
        <p:spPr/>
        <p:txBody>
          <a:bodyPr>
            <a:normAutofit fontScale="77500" lnSpcReduction="20000"/>
          </a:bodyPr>
          <a:lstStyle/>
          <a:p>
            <a:r>
              <a:rPr lang="en-US" dirty="0"/>
              <a:t>Using debug flags</a:t>
            </a:r>
          </a:p>
          <a:p>
            <a:r>
              <a:rPr lang="en-US" dirty="0"/>
              <a:t>Conversion of  values</a:t>
            </a:r>
          </a:p>
          <a:p>
            <a:r>
              <a:rPr lang="en-US" dirty="0"/>
              <a:t>Other Cans of Nothing</a:t>
            </a:r>
          </a:p>
          <a:p>
            <a:pPr lvl="1"/>
            <a:r>
              <a:rPr lang="en-US" dirty="0"/>
              <a:t>Empty cans of cans of nothing</a:t>
            </a:r>
          </a:p>
          <a:p>
            <a:pPr lvl="1"/>
            <a:endParaRPr lang="en-US" dirty="0"/>
          </a:p>
          <a:p>
            <a:r>
              <a:rPr lang="en-US" dirty="0"/>
              <a:t>Defining keys</a:t>
            </a:r>
          </a:p>
          <a:p>
            <a:r>
              <a:rPr lang="en-US" dirty="0"/>
              <a:t>Working with “ vs ‘ or using variable instead</a:t>
            </a:r>
          </a:p>
          <a:p>
            <a:r>
              <a:rPr lang="en-US" dirty="0"/>
              <a:t>Formatting a list of values to output</a:t>
            </a:r>
          </a:p>
          <a:p>
            <a:endParaRPr lang="en-US" dirty="0"/>
          </a:p>
          <a:p>
            <a:r>
              <a:rPr lang="en-US" dirty="0"/>
              <a:t>Having an exit plan</a:t>
            </a:r>
          </a:p>
          <a:p>
            <a:r>
              <a:rPr lang="en-US" dirty="0"/>
              <a:t>Working with multiple input</a:t>
            </a:r>
          </a:p>
          <a:p>
            <a:r>
              <a:rPr lang="en-US" dirty="0"/>
              <a:t>Nested loops</a:t>
            </a:r>
          </a:p>
          <a:p>
            <a:endParaRPr lang="en-US" dirty="0"/>
          </a:p>
          <a:p>
            <a:endParaRPr lang="en-US" dirty="0"/>
          </a:p>
        </p:txBody>
      </p:sp>
      <p:pic>
        <p:nvPicPr>
          <p:cNvPr id="6" name="Picture 5" descr="A person sitting on a sidewalk&#10;&#10;Description automatically generated">
            <a:extLst>
              <a:ext uri="{FF2B5EF4-FFF2-40B4-BE49-F238E27FC236}">
                <a16:creationId xmlns:a16="http://schemas.microsoft.com/office/drawing/2014/main" id="{148D3D7B-4459-4352-B7F0-765B226A07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92651"/>
            <a:ext cx="3448050" cy="2565349"/>
          </a:xfrm>
          <a:prstGeom prst="rect">
            <a:avLst/>
          </a:prstGeom>
        </p:spPr>
      </p:pic>
      <p:pic>
        <p:nvPicPr>
          <p:cNvPr id="8" name="Picture 7" descr="Text&#10;&#10;Description automatically generated">
            <a:extLst>
              <a:ext uri="{FF2B5EF4-FFF2-40B4-BE49-F238E27FC236}">
                <a16:creationId xmlns:a16="http://schemas.microsoft.com/office/drawing/2014/main" id="{E48D6430-C6E0-4956-808F-FE14956DB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051" y="5214938"/>
            <a:ext cx="2785622" cy="1643062"/>
          </a:xfrm>
          <a:prstGeom prst="rect">
            <a:avLst/>
          </a:prstGeom>
        </p:spPr>
      </p:pic>
      <p:pic>
        <p:nvPicPr>
          <p:cNvPr id="10" name="Picture 9" descr="Graphical user interface, text, application, website&#10;&#10;Description automatically generated">
            <a:extLst>
              <a:ext uri="{FF2B5EF4-FFF2-40B4-BE49-F238E27FC236}">
                <a16:creationId xmlns:a16="http://schemas.microsoft.com/office/drawing/2014/main" id="{D08B1C7D-0F1B-479D-8FF8-07B308146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3599" y="0"/>
            <a:ext cx="2438400" cy="1876425"/>
          </a:xfrm>
          <a:prstGeom prst="rect">
            <a:avLst/>
          </a:prstGeom>
        </p:spPr>
      </p:pic>
    </p:spTree>
    <p:extLst>
      <p:ext uri="{BB962C8B-B14F-4D97-AF65-F5344CB8AC3E}">
        <p14:creationId xmlns:p14="http://schemas.microsoft.com/office/powerpoint/2010/main" val="13334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7C78-E080-4421-8CCF-C502B1F9E14B}"/>
              </a:ext>
            </a:extLst>
          </p:cNvPr>
          <p:cNvSpPr>
            <a:spLocks noGrp="1"/>
          </p:cNvSpPr>
          <p:nvPr>
            <p:ph type="title"/>
          </p:nvPr>
        </p:nvSpPr>
        <p:spPr>
          <a:xfrm>
            <a:off x="804998" y="798445"/>
            <a:ext cx="4803636" cy="1311664"/>
          </a:xfrm>
        </p:spPr>
        <p:txBody>
          <a:bodyPr vert="horz" lIns="91440" tIns="45720" rIns="91440" bIns="45720" rtlCol="0" anchor="ctr">
            <a:normAutofit/>
          </a:bodyPr>
          <a:lstStyle/>
          <a:p>
            <a:r>
              <a:rPr lang="en-US" dirty="0"/>
              <a:t>Checkpoint</a:t>
            </a:r>
          </a:p>
        </p:txBody>
      </p:sp>
      <p:sp>
        <p:nvSpPr>
          <p:cNvPr id="3" name="Content Placeholder 2">
            <a:extLst>
              <a:ext uri="{FF2B5EF4-FFF2-40B4-BE49-F238E27FC236}">
                <a16:creationId xmlns:a16="http://schemas.microsoft.com/office/drawing/2014/main" id="{D825BC60-7862-4C89-818E-CD328EDE988E}"/>
              </a:ext>
            </a:extLst>
          </p:cNvPr>
          <p:cNvSpPr>
            <a:spLocks noGrp="1"/>
          </p:cNvSpPr>
          <p:nvPr>
            <p:ph sz="half" idx="1"/>
          </p:nvPr>
        </p:nvSpPr>
        <p:spPr>
          <a:xfrm>
            <a:off x="804997" y="1754909"/>
            <a:ext cx="4706803" cy="5098354"/>
          </a:xfrm>
        </p:spPr>
        <p:txBody>
          <a:bodyPr vert="horz" lIns="91440" tIns="45720" rIns="91440" bIns="45720" rtlCol="0" anchor="ctr">
            <a:normAutofit fontScale="92500"/>
          </a:bodyPr>
          <a:lstStyle/>
          <a:p>
            <a:r>
              <a:rPr lang="en-US" sz="2000" dirty="0"/>
              <a:t>Steps</a:t>
            </a:r>
          </a:p>
          <a:p>
            <a:pPr lvl="1"/>
            <a:r>
              <a:rPr lang="en-US" sz="2000" dirty="0"/>
              <a:t>Read instructions -</a:t>
            </a:r>
          </a:p>
          <a:p>
            <a:pPr lvl="3"/>
            <a:r>
              <a:rPr lang="en-US" sz="1400" dirty="0"/>
              <a:t>Demonstrate your understanding of loops by completing the following individual checkpoint assignment. </a:t>
            </a:r>
          </a:p>
          <a:p>
            <a:pPr lvl="1"/>
            <a:r>
              <a:rPr lang="en-US" sz="2000" dirty="0"/>
              <a:t>Attempt coding the problem for 1 hour</a:t>
            </a:r>
          </a:p>
          <a:p>
            <a:pPr lvl="2"/>
            <a:r>
              <a:rPr lang="en-US" sz="1600" dirty="0"/>
              <a:t>For: colors, numbers,</a:t>
            </a:r>
          </a:p>
          <a:p>
            <a:pPr lvl="2"/>
            <a:r>
              <a:rPr lang="en-US" sz="1600" dirty="0"/>
              <a:t>While: prompt</a:t>
            </a:r>
          </a:p>
          <a:p>
            <a:pPr lvl="1"/>
            <a:r>
              <a:rPr lang="en-US" sz="2000" dirty="0"/>
              <a:t>Test: </a:t>
            </a:r>
          </a:p>
          <a:p>
            <a:pPr lvl="2"/>
            <a:r>
              <a:rPr lang="en-US" sz="1600" dirty="0"/>
              <a:t>Colors appear</a:t>
            </a:r>
          </a:p>
          <a:p>
            <a:pPr lvl="2"/>
            <a:r>
              <a:rPr lang="en-US" sz="1600" dirty="0"/>
              <a:t>1 not 0</a:t>
            </a:r>
          </a:p>
          <a:p>
            <a:pPr lvl="2"/>
            <a:r>
              <a:rPr lang="en-US" sz="1600" dirty="0"/>
              <a:t>8 not 7</a:t>
            </a:r>
          </a:p>
          <a:p>
            <a:pPr lvl="2"/>
            <a:r>
              <a:rPr lang="en-US" sz="1600" dirty="0"/>
              <a:t>Yes the 1</a:t>
            </a:r>
            <a:r>
              <a:rPr lang="en-US" sz="1600" baseline="30000" dirty="0"/>
              <a:t>st</a:t>
            </a:r>
            <a:r>
              <a:rPr lang="en-US" sz="1600" dirty="0"/>
              <a:t> time.</a:t>
            </a:r>
          </a:p>
          <a:p>
            <a:pPr lvl="2"/>
            <a:endParaRPr lang="en-US" sz="1600" dirty="0"/>
          </a:p>
          <a:p>
            <a:pPr lvl="1"/>
            <a:r>
              <a:rPr lang="en-US" sz="2000" dirty="0"/>
              <a:t>Look at the Instructor code after 1 hour or when done.</a:t>
            </a:r>
          </a:p>
          <a:p>
            <a:pPr lvl="2"/>
            <a:r>
              <a:rPr lang="en-US" dirty="0"/>
              <a:t>Include in notes, what you learned from the instructor's code</a:t>
            </a:r>
          </a:p>
        </p:txBody>
      </p:sp>
      <p:pic>
        <p:nvPicPr>
          <p:cNvPr id="6" name="Content Placeholder 5" descr="An orange sign on a pole&#10;&#10;Description automatically generated">
            <a:extLst>
              <a:ext uri="{FF2B5EF4-FFF2-40B4-BE49-F238E27FC236}">
                <a16:creationId xmlns:a16="http://schemas.microsoft.com/office/drawing/2014/main" id="{E4EB3BC5-BCDC-4BA8-AE5F-CFD731D1337D}"/>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922" r="2884" b="-2"/>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
        <p:nvSpPr>
          <p:cNvPr id="10" name="TextBox 9">
            <a:extLst>
              <a:ext uri="{FF2B5EF4-FFF2-40B4-BE49-F238E27FC236}">
                <a16:creationId xmlns:a16="http://schemas.microsoft.com/office/drawing/2014/main" id="{4B8C8CF5-0967-4F4F-8051-86FB7966944B}"/>
              </a:ext>
            </a:extLst>
          </p:cNvPr>
          <p:cNvSpPr txBox="1"/>
          <p:nvPr/>
        </p:nvSpPr>
        <p:spPr>
          <a:xfrm>
            <a:off x="7729538" y="-19489"/>
            <a:ext cx="4462462" cy="59093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solidFill>
                  <a:schemeClr val="bg1"/>
                </a:solidFill>
              </a:rPr>
              <a:t>colors = ["red", "blue", "green", "yellow"]</a:t>
            </a:r>
          </a:p>
          <a:p>
            <a:r>
              <a:rPr lang="en-US" dirty="0">
                <a:solidFill>
                  <a:schemeClr val="bg1"/>
                </a:solidFill>
              </a:rPr>
              <a:t>red</a:t>
            </a:r>
          </a:p>
          <a:p>
            <a:r>
              <a:rPr lang="en-US" dirty="0">
                <a:solidFill>
                  <a:schemeClr val="bg1"/>
                </a:solidFill>
              </a:rPr>
              <a:t>blue</a:t>
            </a:r>
          </a:p>
          <a:p>
            <a:r>
              <a:rPr lang="en-US" dirty="0">
                <a:solidFill>
                  <a:schemeClr val="bg1"/>
                </a:solidFill>
              </a:rPr>
              <a:t>green</a:t>
            </a:r>
          </a:p>
          <a:p>
            <a:r>
              <a:rPr lang="en-US" dirty="0">
                <a:solidFill>
                  <a:schemeClr val="bg1"/>
                </a:solidFill>
              </a:rPr>
              <a:t>Yellow</a:t>
            </a:r>
          </a:p>
          <a:p>
            <a:endParaRPr lang="en-US" dirty="0">
              <a:solidFill>
                <a:schemeClr val="bg1"/>
              </a:solidFill>
            </a:endParaRPr>
          </a:p>
          <a:p>
            <a:r>
              <a:rPr lang="en-US" dirty="0">
                <a:solidFill>
                  <a:schemeClr val="bg1"/>
                </a:solidFill>
              </a:rPr>
              <a:t>1</a:t>
            </a:r>
          </a:p>
          <a:p>
            <a:r>
              <a:rPr lang="en-US" dirty="0">
                <a:solidFill>
                  <a:schemeClr val="bg1"/>
                </a:solidFill>
              </a:rPr>
              <a:t>2</a:t>
            </a:r>
          </a:p>
          <a:p>
            <a:r>
              <a:rPr lang="en-US" dirty="0">
                <a:solidFill>
                  <a:schemeClr val="bg1"/>
                </a:solidFill>
              </a:rPr>
              <a:t>3</a:t>
            </a:r>
          </a:p>
          <a:p>
            <a:r>
              <a:rPr lang="en-US" dirty="0">
                <a:solidFill>
                  <a:schemeClr val="bg1"/>
                </a:solidFill>
              </a:rPr>
              <a:t>4</a:t>
            </a:r>
          </a:p>
          <a:p>
            <a:r>
              <a:rPr lang="en-US" dirty="0">
                <a:solidFill>
                  <a:schemeClr val="bg1"/>
                </a:solidFill>
              </a:rPr>
              <a:t>5</a:t>
            </a:r>
          </a:p>
          <a:p>
            <a:r>
              <a:rPr lang="en-US" dirty="0">
                <a:solidFill>
                  <a:schemeClr val="bg1"/>
                </a:solidFill>
              </a:rPr>
              <a:t>6</a:t>
            </a:r>
          </a:p>
          <a:p>
            <a:r>
              <a:rPr lang="en-US" dirty="0">
                <a:solidFill>
                  <a:schemeClr val="bg1"/>
                </a:solidFill>
              </a:rPr>
              <a:t>7</a:t>
            </a:r>
          </a:p>
          <a:p>
            <a:r>
              <a:rPr lang="en-US" dirty="0">
                <a:solidFill>
                  <a:schemeClr val="bg1"/>
                </a:solidFill>
              </a:rPr>
              <a:t>8</a:t>
            </a:r>
          </a:p>
          <a:p>
            <a:endParaRPr lang="en-US" dirty="0">
              <a:solidFill>
                <a:schemeClr val="bg1"/>
              </a:solidFill>
            </a:endParaRPr>
          </a:p>
          <a:p>
            <a:r>
              <a:rPr lang="en-US" dirty="0">
                <a:solidFill>
                  <a:schemeClr val="bg1"/>
                </a:solidFill>
              </a:rPr>
              <a:t>May I have a piece of candy? no</a:t>
            </a:r>
          </a:p>
          <a:p>
            <a:r>
              <a:rPr lang="en-US" dirty="0">
                <a:solidFill>
                  <a:schemeClr val="bg1"/>
                </a:solidFill>
              </a:rPr>
              <a:t>May I have a piece of candy? no</a:t>
            </a:r>
          </a:p>
          <a:p>
            <a:r>
              <a:rPr lang="en-US" dirty="0">
                <a:solidFill>
                  <a:schemeClr val="bg1"/>
                </a:solidFill>
              </a:rPr>
              <a:t>May I have a piece of candy? no</a:t>
            </a:r>
          </a:p>
          <a:p>
            <a:r>
              <a:rPr lang="en-US" dirty="0">
                <a:solidFill>
                  <a:schemeClr val="bg1"/>
                </a:solidFill>
              </a:rPr>
              <a:t>May I have a piece of candy? no</a:t>
            </a:r>
          </a:p>
          <a:p>
            <a:r>
              <a:rPr lang="en-US" dirty="0">
                <a:solidFill>
                  <a:schemeClr val="bg1"/>
                </a:solidFill>
              </a:rPr>
              <a:t>May I have a piece of candy? yes</a:t>
            </a:r>
          </a:p>
          <a:p>
            <a:r>
              <a:rPr lang="en-US" dirty="0">
                <a:solidFill>
                  <a:schemeClr val="bg1"/>
                </a:solidFill>
              </a:rPr>
              <a:t>Thank you.</a:t>
            </a:r>
          </a:p>
        </p:txBody>
      </p:sp>
    </p:spTree>
    <p:extLst>
      <p:ext uri="{BB962C8B-B14F-4D97-AF65-F5344CB8AC3E}">
        <p14:creationId xmlns:p14="http://schemas.microsoft.com/office/powerpoint/2010/main" val="199745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7C9A-DAD5-4F48-AFB9-713CC0FB84B0}"/>
              </a:ext>
            </a:extLst>
          </p:cNvPr>
          <p:cNvSpPr>
            <a:spLocks noGrp="1"/>
          </p:cNvSpPr>
          <p:nvPr>
            <p:ph type="title"/>
          </p:nvPr>
        </p:nvSpPr>
        <p:spPr/>
        <p:txBody>
          <a:bodyPr anchor="t">
            <a:normAutofit/>
          </a:bodyPr>
          <a:lstStyle/>
          <a:p>
            <a:pPr algn="r"/>
            <a:r>
              <a:rPr lang="en-US" sz="3200" dirty="0"/>
              <a:t>Teach: Team Activity</a:t>
            </a:r>
            <a:br>
              <a:rPr lang="en-US" sz="3200" dirty="0"/>
            </a:br>
            <a:r>
              <a:rPr lang="en-US" sz="3200" dirty="0"/>
              <a:t>List of Numbers</a:t>
            </a:r>
          </a:p>
        </p:txBody>
      </p:sp>
      <p:sp>
        <p:nvSpPr>
          <p:cNvPr id="3" name="Content Placeholder 2">
            <a:extLst>
              <a:ext uri="{FF2B5EF4-FFF2-40B4-BE49-F238E27FC236}">
                <a16:creationId xmlns:a16="http://schemas.microsoft.com/office/drawing/2014/main" id="{BE1CFC94-A9F5-4793-A2E8-009C311561D4}"/>
              </a:ext>
            </a:extLst>
          </p:cNvPr>
          <p:cNvSpPr>
            <a:spLocks noGrp="1"/>
          </p:cNvSpPr>
          <p:nvPr>
            <p:ph sz="half" idx="1"/>
          </p:nvPr>
        </p:nvSpPr>
        <p:spPr/>
        <p:txBody>
          <a:bodyPr>
            <a:normAutofit fontScale="92500" lnSpcReduction="10000"/>
          </a:bodyPr>
          <a:lstStyle/>
          <a:p>
            <a:r>
              <a:rPr lang="en-US" sz="2400" dirty="0"/>
              <a:t>Meet and setup a video call, share screen</a:t>
            </a:r>
          </a:p>
          <a:p>
            <a:r>
              <a:rPr lang="en-US" sz="2400" dirty="0"/>
              <a:t>Overview</a:t>
            </a:r>
          </a:p>
          <a:p>
            <a:pPr lvl="1"/>
            <a:r>
              <a:rPr lang="en-US" sz="1800" dirty="0"/>
              <a:t>In the Guess My Number game the computer picks a magic number, and then the user tries to guess it. After each guess, the computer tells the user to guess "higher" or "lower" until they guess the magic number.</a:t>
            </a:r>
            <a:endParaRPr lang="en-US" sz="5400" dirty="0"/>
          </a:p>
        </p:txBody>
      </p:sp>
      <p:sp>
        <p:nvSpPr>
          <p:cNvPr id="4" name="Content Placeholder 3">
            <a:extLst>
              <a:ext uri="{FF2B5EF4-FFF2-40B4-BE49-F238E27FC236}">
                <a16:creationId xmlns:a16="http://schemas.microsoft.com/office/drawing/2014/main" id="{4581B2D3-ACDD-400F-A039-CD2D06CF90DF}"/>
              </a:ext>
            </a:extLst>
          </p:cNvPr>
          <p:cNvSpPr>
            <a:spLocks noGrp="1"/>
          </p:cNvSpPr>
          <p:nvPr>
            <p:ph sz="half" idx="2"/>
          </p:nvPr>
        </p:nvSpPr>
        <p:spPr/>
        <p:txBody>
          <a:bodyPr>
            <a:normAutofit fontScale="92500" lnSpcReduction="10000"/>
          </a:bodyPr>
          <a:lstStyle/>
          <a:p>
            <a:r>
              <a:rPr lang="en-US" sz="2400" dirty="0"/>
              <a:t>Core requirements</a:t>
            </a:r>
          </a:p>
          <a:p>
            <a:pPr lvl="1"/>
            <a:r>
              <a:rPr lang="en-US" sz="2000" dirty="0"/>
              <a:t>Having the computer pick a random number</a:t>
            </a:r>
          </a:p>
          <a:p>
            <a:pPr lvl="1"/>
            <a:r>
              <a:rPr lang="en-US" sz="2000" dirty="0"/>
              <a:t>Loop until number is guessed</a:t>
            </a:r>
          </a:p>
          <a:p>
            <a:pPr lvl="1"/>
            <a:r>
              <a:rPr lang="en-US" sz="2000" dirty="0"/>
              <a:t>import random</a:t>
            </a:r>
          </a:p>
          <a:p>
            <a:pPr lvl="2"/>
            <a:r>
              <a:rPr lang="en-US" sz="1400" dirty="0"/>
              <a:t>number = </a:t>
            </a:r>
            <a:r>
              <a:rPr lang="en-US" sz="1400" dirty="0" err="1"/>
              <a:t>random.randint</a:t>
            </a:r>
            <a:r>
              <a:rPr lang="en-US" sz="1400" dirty="0"/>
              <a:t>(1, 10)</a:t>
            </a:r>
            <a:endParaRPr lang="en-US" sz="2000" dirty="0"/>
          </a:p>
          <a:p>
            <a:r>
              <a:rPr lang="en-US" sz="2400" dirty="0"/>
              <a:t>Stretch Challenge</a:t>
            </a:r>
          </a:p>
          <a:p>
            <a:pPr lvl="1"/>
            <a:r>
              <a:rPr lang="en-US" sz="2000" dirty="0"/>
              <a:t>Track number of guesses</a:t>
            </a:r>
          </a:p>
          <a:p>
            <a:pPr lvl="1"/>
            <a:r>
              <a:rPr lang="en-US" sz="2000" dirty="0"/>
              <a:t>End on yes</a:t>
            </a:r>
          </a:p>
          <a:p>
            <a:r>
              <a:rPr lang="en-US" sz="2400" dirty="0"/>
              <a:t>Teacher Solution</a:t>
            </a:r>
          </a:p>
          <a:p>
            <a:pPr lvl="1"/>
            <a:endParaRPr lang="en-US" sz="1400" dirty="0"/>
          </a:p>
          <a:p>
            <a:r>
              <a:rPr lang="en-US" sz="2400" dirty="0"/>
              <a:t>Submission</a:t>
            </a:r>
          </a:p>
          <a:p>
            <a:pPr lvl="1"/>
            <a:r>
              <a:rPr lang="en-US" dirty="0"/>
              <a:t>In notes tell me what you learned from the teacher solutions.</a:t>
            </a:r>
          </a:p>
          <a:p>
            <a:pPr lvl="1"/>
            <a:endParaRPr lang="en-US" sz="1400" dirty="0"/>
          </a:p>
          <a:p>
            <a:pPr lvl="1"/>
            <a:endParaRPr lang="en-US" sz="1400" dirty="0"/>
          </a:p>
        </p:txBody>
      </p:sp>
      <p:pic>
        <p:nvPicPr>
          <p:cNvPr id="5" name="Picture 4" descr="A picture containing toy, drawing&#10;&#10;Description automatically generated">
            <a:extLst>
              <a:ext uri="{FF2B5EF4-FFF2-40B4-BE49-F238E27FC236}">
                <a16:creationId xmlns:a16="http://schemas.microsoft.com/office/drawing/2014/main" id="{15F6E835-7675-4BA7-9FEF-C99E1653A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26152"/>
            <a:ext cx="3255264" cy="1831848"/>
          </a:xfrm>
          <a:prstGeom prst="rect">
            <a:avLst/>
          </a:prstGeom>
        </p:spPr>
      </p:pic>
      <p:sp>
        <p:nvSpPr>
          <p:cNvPr id="8" name="TextBox 7">
            <a:extLst>
              <a:ext uri="{FF2B5EF4-FFF2-40B4-BE49-F238E27FC236}">
                <a16:creationId xmlns:a16="http://schemas.microsoft.com/office/drawing/2014/main" id="{73B02502-A831-4D05-ABDC-8F6010AC4039}"/>
              </a:ext>
            </a:extLst>
          </p:cNvPr>
          <p:cNvSpPr txBox="1"/>
          <p:nvPr/>
        </p:nvSpPr>
        <p:spPr>
          <a:xfrm>
            <a:off x="0" y="4180344"/>
            <a:ext cx="5438776" cy="267765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endParaRPr lang="en-US" sz="1400" dirty="0">
              <a:solidFill>
                <a:schemeClr val="bg1"/>
              </a:solidFill>
              <a:latin typeface="Source Code Pro" panose="020B0509030403020204" pitchFamily="49" charset="0"/>
            </a:endParaRPr>
          </a:p>
          <a:p>
            <a:r>
              <a:rPr lang="en-US" sz="1400" dirty="0">
                <a:solidFill>
                  <a:schemeClr val="bg1"/>
                </a:solidFill>
                <a:latin typeface="Source Code Pro" panose="020B0509030403020204" pitchFamily="49" charset="0"/>
              </a:rPr>
              <a:t>What is the magic number? 6</a:t>
            </a:r>
          </a:p>
          <a:p>
            <a:r>
              <a:rPr lang="en-US" sz="1400" dirty="0">
                <a:solidFill>
                  <a:schemeClr val="bg1"/>
                </a:solidFill>
                <a:latin typeface="Source Code Pro" panose="020B0509030403020204" pitchFamily="49" charset="0"/>
              </a:rPr>
              <a:t>What is your guess? 4</a:t>
            </a:r>
          </a:p>
          <a:p>
            <a:r>
              <a:rPr lang="en-US" sz="1400" dirty="0">
                <a:solidFill>
                  <a:schemeClr val="bg1"/>
                </a:solidFill>
                <a:latin typeface="Source Code Pro" panose="020B0509030403020204" pitchFamily="49" charset="0"/>
              </a:rPr>
              <a:t>Higher</a:t>
            </a:r>
          </a:p>
          <a:p>
            <a:endParaRPr lang="en-US" sz="1400" dirty="0">
              <a:solidFill>
                <a:schemeClr val="bg1"/>
              </a:solidFill>
              <a:latin typeface="Source Code Pro" panose="020B0509030403020204" pitchFamily="49" charset="0"/>
            </a:endParaRPr>
          </a:p>
          <a:p>
            <a:r>
              <a:rPr lang="en-US" sz="1400" dirty="0">
                <a:solidFill>
                  <a:schemeClr val="bg1"/>
                </a:solidFill>
                <a:latin typeface="Source Code Pro" panose="020B0509030403020204" pitchFamily="49" charset="0"/>
              </a:rPr>
              <a:t>What is the magic number? 6 </a:t>
            </a:r>
          </a:p>
          <a:p>
            <a:r>
              <a:rPr lang="en-US" sz="1400" dirty="0">
                <a:solidFill>
                  <a:schemeClr val="bg1"/>
                </a:solidFill>
                <a:latin typeface="Source Code Pro" panose="020B0509030403020204" pitchFamily="49" charset="0"/>
              </a:rPr>
              <a:t>What is your guess? 7</a:t>
            </a:r>
          </a:p>
          <a:p>
            <a:r>
              <a:rPr lang="en-US" sz="1400" dirty="0">
                <a:solidFill>
                  <a:schemeClr val="bg1"/>
                </a:solidFill>
                <a:latin typeface="Source Code Pro" panose="020B0509030403020204" pitchFamily="49" charset="0"/>
              </a:rPr>
              <a:t>Lower</a:t>
            </a:r>
          </a:p>
          <a:p>
            <a:endParaRPr lang="en-US" sz="1400" dirty="0">
              <a:solidFill>
                <a:schemeClr val="bg1"/>
              </a:solidFill>
              <a:latin typeface="Source Code Pro" panose="020B0509030403020204" pitchFamily="49" charset="0"/>
            </a:endParaRPr>
          </a:p>
          <a:p>
            <a:r>
              <a:rPr lang="en-US" sz="1400" dirty="0">
                <a:solidFill>
                  <a:schemeClr val="bg1"/>
                </a:solidFill>
                <a:latin typeface="Source Code Pro" panose="020B0509030403020204" pitchFamily="49" charset="0"/>
              </a:rPr>
              <a:t>What is the magic number? 6</a:t>
            </a:r>
          </a:p>
          <a:p>
            <a:r>
              <a:rPr lang="en-US" sz="1400" dirty="0">
                <a:solidFill>
                  <a:schemeClr val="bg1"/>
                </a:solidFill>
                <a:latin typeface="Source Code Pro" panose="020B0509030403020204" pitchFamily="49" charset="0"/>
              </a:rPr>
              <a:t>What is your guess? 6</a:t>
            </a:r>
          </a:p>
          <a:p>
            <a:r>
              <a:rPr lang="en-US" sz="1400" dirty="0">
                <a:solidFill>
                  <a:schemeClr val="bg1"/>
                </a:solidFill>
                <a:latin typeface="Source Code Pro" panose="020B0509030403020204" pitchFamily="49" charset="0"/>
              </a:rPr>
              <a:t>You guessed it!</a:t>
            </a:r>
          </a:p>
        </p:txBody>
      </p:sp>
    </p:spTree>
    <p:extLst>
      <p:ext uri="{BB962C8B-B14F-4D97-AF65-F5344CB8AC3E}">
        <p14:creationId xmlns:p14="http://schemas.microsoft.com/office/powerpoint/2010/main" val="223571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232E9-264A-4341-BAFB-4F3284370B06}"/>
              </a:ext>
            </a:extLst>
          </p:cNvPr>
          <p:cNvSpPr>
            <a:spLocks noGrp="1"/>
          </p:cNvSpPr>
          <p:nvPr>
            <p:ph type="title"/>
          </p:nvPr>
        </p:nvSpPr>
        <p:spPr/>
        <p:txBody>
          <a:bodyPr/>
          <a:lstStyle/>
          <a:p>
            <a:r>
              <a:rPr lang="en-US" dirty="0"/>
              <a:t>Prove (Milestone)</a:t>
            </a:r>
          </a:p>
        </p:txBody>
      </p:sp>
      <p:sp>
        <p:nvSpPr>
          <p:cNvPr id="3" name="Content Placeholder 2">
            <a:extLst>
              <a:ext uri="{FF2B5EF4-FFF2-40B4-BE49-F238E27FC236}">
                <a16:creationId xmlns:a16="http://schemas.microsoft.com/office/drawing/2014/main" id="{CAE2FE2C-5176-4204-804F-29C92D619B1B}"/>
              </a:ext>
            </a:extLst>
          </p:cNvPr>
          <p:cNvSpPr>
            <a:spLocks noGrp="1"/>
          </p:cNvSpPr>
          <p:nvPr>
            <p:ph sz="half" idx="1"/>
          </p:nvPr>
        </p:nvSpPr>
        <p:spPr>
          <a:xfrm>
            <a:off x="838200" y="1825625"/>
            <a:ext cx="5181600" cy="3395825"/>
          </a:xfrm>
        </p:spPr>
        <p:txBody>
          <a:bodyPr>
            <a:normAutofit fontScale="55000" lnSpcReduction="20000"/>
          </a:bodyPr>
          <a:lstStyle/>
          <a:p>
            <a:r>
              <a:rPr lang="en-US" dirty="0"/>
              <a:t>Overview</a:t>
            </a:r>
          </a:p>
          <a:p>
            <a:pPr lvl="1"/>
            <a:r>
              <a:rPr lang="en-US" dirty="0"/>
              <a:t>A digital image is composed of a number pixels arranged in a grid. Each of these pixels is a color that can be represented as a red, green, and blue (RGB) value. These values range from 0 to 255 for each of the red, green, and blue components. So if a pixel had a red value of 255, and a green value of 0, and a blue value of 255, it would appear as one bright purple dot (mix of red and blue) in the picture.</a:t>
            </a:r>
          </a:p>
          <a:p>
            <a:r>
              <a:rPr lang="en-US" dirty="0"/>
              <a:t>Program the following:</a:t>
            </a:r>
          </a:p>
          <a:p>
            <a:pPr lvl="1"/>
            <a:r>
              <a:rPr lang="en-US" dirty="0"/>
              <a:t>Read the whole assignment, watch videos</a:t>
            </a:r>
          </a:p>
          <a:p>
            <a:pPr lvl="1"/>
            <a:r>
              <a:rPr lang="en-US" dirty="0"/>
              <a:t>Download and save image file (recommend creating a folder for all this)</a:t>
            </a:r>
          </a:p>
          <a:p>
            <a:pPr lvl="1"/>
            <a:r>
              <a:rPr lang="en-US" dirty="0"/>
              <a:t>Install python library</a:t>
            </a:r>
          </a:p>
          <a:p>
            <a:pPr lvl="1"/>
            <a:r>
              <a:rPr lang="en-US" dirty="0"/>
              <a:t>Open image files in program</a:t>
            </a:r>
          </a:p>
          <a:p>
            <a:pPr lvl="1"/>
            <a:r>
              <a:rPr lang="en-US" dirty="0"/>
              <a:t>Iterate through pixels</a:t>
            </a:r>
          </a:p>
          <a:p>
            <a:pPr lvl="1"/>
            <a:r>
              <a:rPr lang="en-US" dirty="0"/>
              <a:t>Use if statement for decision</a:t>
            </a:r>
          </a:p>
          <a:p>
            <a:pPr lvl="1"/>
            <a:r>
              <a:rPr lang="en-US" dirty="0"/>
              <a:t>Produce new image</a:t>
            </a:r>
          </a:p>
          <a:p>
            <a:endParaRPr lang="en-US" dirty="0"/>
          </a:p>
        </p:txBody>
      </p:sp>
      <p:sp>
        <p:nvSpPr>
          <p:cNvPr id="9" name="Content Placeholder 8">
            <a:extLst>
              <a:ext uri="{FF2B5EF4-FFF2-40B4-BE49-F238E27FC236}">
                <a16:creationId xmlns:a16="http://schemas.microsoft.com/office/drawing/2014/main" id="{9FA7ED08-DF46-4B33-A88E-1E88CC62D44B}"/>
              </a:ext>
            </a:extLst>
          </p:cNvPr>
          <p:cNvSpPr>
            <a:spLocks noGrp="1"/>
          </p:cNvSpPr>
          <p:nvPr>
            <p:ph sz="half" idx="2"/>
          </p:nvPr>
        </p:nvSpPr>
        <p:spPr/>
        <p:txBody>
          <a:bodyPr>
            <a:normAutofit fontScale="55000" lnSpcReduction="20000"/>
          </a:bodyPr>
          <a:lstStyle/>
          <a:p>
            <a:r>
              <a:rPr lang="en-US" dirty="0"/>
              <a:t>Milestone</a:t>
            </a:r>
          </a:p>
          <a:p>
            <a:pPr lvl="1"/>
            <a:r>
              <a:rPr lang="en-US" dirty="0"/>
              <a:t>Library working, open image, add red pixels, display image.</a:t>
            </a:r>
          </a:p>
          <a:p>
            <a:pPr lvl="1"/>
            <a:r>
              <a:rPr lang="en-US" dirty="0"/>
              <a:t>Make sure you are in the right </a:t>
            </a:r>
            <a:r>
              <a:rPr lang="en-US" dirty="0" err="1"/>
              <a:t>directy</a:t>
            </a:r>
            <a:r>
              <a:rPr lang="en-US" dirty="0"/>
              <a:t>, cd (use tabs to auto complete)</a:t>
            </a:r>
          </a:p>
          <a:p>
            <a:r>
              <a:rPr lang="en-US" dirty="0"/>
              <a:t>Make it your own</a:t>
            </a:r>
          </a:p>
          <a:p>
            <a:pPr lvl="1"/>
            <a:r>
              <a:rPr lang="en-US" dirty="0"/>
              <a:t>Creative: You could consider adding better formatting (for example, aligning the prices), storing extra information, such as the quantity of the items in the list, or you can add anything else you think of to make the shopping cart better.</a:t>
            </a:r>
          </a:p>
          <a:p>
            <a:r>
              <a:rPr lang="en-US" dirty="0"/>
              <a:t>Milestone: Submission</a:t>
            </a:r>
          </a:p>
          <a:p>
            <a:pPr lvl="1"/>
            <a:r>
              <a:rPr lang="en-US" dirty="0"/>
              <a:t>When the Milestone is complete, answer the questions in the associated quiz in I-learn.</a:t>
            </a:r>
          </a:p>
        </p:txBody>
      </p:sp>
      <p:pic>
        <p:nvPicPr>
          <p:cNvPr id="5" name="Picture 4">
            <a:extLst>
              <a:ext uri="{FF2B5EF4-FFF2-40B4-BE49-F238E27FC236}">
                <a16:creationId xmlns:a16="http://schemas.microsoft.com/office/drawing/2014/main" id="{86E0D313-3611-445E-9D5B-552CD1B8E5FE}"/>
              </a:ext>
            </a:extLst>
          </p:cNvPr>
          <p:cNvPicPr>
            <a:picLocks noChangeAspect="1"/>
          </p:cNvPicPr>
          <p:nvPr/>
        </p:nvPicPr>
        <p:blipFill>
          <a:blip r:embed="rId2"/>
          <a:stretch>
            <a:fillRect/>
          </a:stretch>
        </p:blipFill>
        <p:spPr>
          <a:xfrm>
            <a:off x="3338513" y="5221450"/>
            <a:ext cx="8015287" cy="1636550"/>
          </a:xfrm>
          <a:prstGeom prst="rect">
            <a:avLst/>
          </a:prstGeom>
        </p:spPr>
      </p:pic>
      <p:pic>
        <p:nvPicPr>
          <p:cNvPr id="7" name="Picture 6" descr="A sunset over a beach&#10;&#10;Description automatically generated">
            <a:extLst>
              <a:ext uri="{FF2B5EF4-FFF2-40B4-BE49-F238E27FC236}">
                <a16:creationId xmlns:a16="http://schemas.microsoft.com/office/drawing/2014/main" id="{69B73FBD-4F1E-416E-87B4-037E7919E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150" y="0"/>
            <a:ext cx="2228850" cy="1671638"/>
          </a:xfrm>
          <a:prstGeom prst="rect">
            <a:avLst/>
          </a:prstGeom>
        </p:spPr>
      </p:pic>
      <p:pic>
        <p:nvPicPr>
          <p:cNvPr id="11" name="Picture 10" descr="A close up of a cactus&#10;&#10;Description automatically generated">
            <a:extLst>
              <a:ext uri="{FF2B5EF4-FFF2-40B4-BE49-F238E27FC236}">
                <a16:creationId xmlns:a16="http://schemas.microsoft.com/office/drawing/2014/main" id="{CC013F85-902E-4324-80CE-2DEB8B78F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7124" y="-7144"/>
            <a:ext cx="2228851" cy="1671638"/>
          </a:xfrm>
          <a:prstGeom prst="rect">
            <a:avLst/>
          </a:prstGeom>
        </p:spPr>
      </p:pic>
      <p:pic>
        <p:nvPicPr>
          <p:cNvPr id="13" name="Picture 12" descr="A view of a cactus&#10;&#10;Description automatically generated">
            <a:extLst>
              <a:ext uri="{FF2B5EF4-FFF2-40B4-BE49-F238E27FC236}">
                <a16:creationId xmlns:a16="http://schemas.microsoft.com/office/drawing/2014/main" id="{5140CC2F-6AB5-4092-B5F1-16BCEFC884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4100" y="-7144"/>
            <a:ext cx="2247900" cy="1685925"/>
          </a:xfrm>
          <a:prstGeom prst="rect">
            <a:avLst/>
          </a:prstGeom>
        </p:spPr>
      </p:pic>
      <p:sp>
        <p:nvSpPr>
          <p:cNvPr id="15" name="Equals 14">
            <a:extLst>
              <a:ext uri="{FF2B5EF4-FFF2-40B4-BE49-F238E27FC236}">
                <a16:creationId xmlns:a16="http://schemas.microsoft.com/office/drawing/2014/main" id="{977A1AEF-62C7-450B-A954-9B5448358CA5}"/>
              </a:ext>
            </a:extLst>
          </p:cNvPr>
          <p:cNvSpPr/>
          <p:nvPr/>
        </p:nvSpPr>
        <p:spPr>
          <a:xfrm>
            <a:off x="9429751" y="546497"/>
            <a:ext cx="876300" cy="598091"/>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
        <p:nvSpPr>
          <p:cNvPr id="16" name="Plus Sign 15">
            <a:extLst>
              <a:ext uri="{FF2B5EF4-FFF2-40B4-BE49-F238E27FC236}">
                <a16:creationId xmlns:a16="http://schemas.microsoft.com/office/drawing/2014/main" id="{B429F57E-8EBE-43B9-A1CC-621932D05621}"/>
              </a:ext>
            </a:extLst>
          </p:cNvPr>
          <p:cNvSpPr/>
          <p:nvPr/>
        </p:nvSpPr>
        <p:spPr>
          <a:xfrm>
            <a:off x="6896099" y="411560"/>
            <a:ext cx="876300" cy="806053"/>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673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picture containing indoor, room, photo, sitting&#10;&#10;Description automatically generated">
            <a:extLst>
              <a:ext uri="{FF2B5EF4-FFF2-40B4-BE49-F238E27FC236}">
                <a16:creationId xmlns:a16="http://schemas.microsoft.com/office/drawing/2014/main" id="{69DC4234-187C-4A3A-A00C-2DD588087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852" y="3631096"/>
            <a:ext cx="4418505" cy="2905170"/>
          </a:xfrm>
          <a:prstGeom prst="rect">
            <a:avLst/>
          </a:prstGeom>
        </p:spPr>
      </p:pic>
      <p:sp>
        <p:nvSpPr>
          <p:cNvPr id="19" name="Rectangle 18">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able&#10;&#10;Description automatically generated">
            <a:extLst>
              <a:ext uri="{FF2B5EF4-FFF2-40B4-BE49-F238E27FC236}">
                <a16:creationId xmlns:a16="http://schemas.microsoft.com/office/drawing/2014/main" id="{0D9242B5-B731-47EE-9874-743DE439C9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1351" y="321734"/>
            <a:ext cx="3765961" cy="2905170"/>
          </a:xfrm>
          <a:prstGeom prst="rect">
            <a:avLst/>
          </a:prstGeom>
        </p:spPr>
      </p:pic>
      <p:sp>
        <p:nvSpPr>
          <p:cNvPr id="21" name="Rectangle 20">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background pattern&#10;&#10;Description automatically generated">
            <a:extLst>
              <a:ext uri="{FF2B5EF4-FFF2-40B4-BE49-F238E27FC236}">
                <a16:creationId xmlns:a16="http://schemas.microsoft.com/office/drawing/2014/main" id="{C733AA2F-48B2-4205-B2EC-843FCA721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1" y="3817488"/>
            <a:ext cx="5426764" cy="2387776"/>
          </a:xfrm>
          <a:prstGeom prst="rect">
            <a:avLst/>
          </a:prstGeom>
        </p:spPr>
      </p:pic>
      <p:pic>
        <p:nvPicPr>
          <p:cNvPr id="6" name="Picture 5" descr="A sunset over a beach&#10;&#10;Description automatically generated">
            <a:extLst>
              <a:ext uri="{FF2B5EF4-FFF2-40B4-BE49-F238E27FC236}">
                <a16:creationId xmlns:a16="http://schemas.microsoft.com/office/drawing/2014/main" id="{DF39C071-E8FC-4665-B77D-4B913085D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4767" y="321734"/>
            <a:ext cx="3680746" cy="2760560"/>
          </a:xfrm>
          <a:prstGeom prst="rect">
            <a:avLst/>
          </a:prstGeom>
        </p:spPr>
      </p:pic>
      <p:sp>
        <p:nvSpPr>
          <p:cNvPr id="15" name="TextBox 14">
            <a:extLst>
              <a:ext uri="{FF2B5EF4-FFF2-40B4-BE49-F238E27FC236}">
                <a16:creationId xmlns:a16="http://schemas.microsoft.com/office/drawing/2014/main" id="{196C7706-F441-4C67-BF10-9D989E1F765D}"/>
              </a:ext>
            </a:extLst>
          </p:cNvPr>
          <p:cNvSpPr txBox="1"/>
          <p:nvPr/>
        </p:nvSpPr>
        <p:spPr>
          <a:xfrm>
            <a:off x="652666" y="20748"/>
            <a:ext cx="1064202" cy="369332"/>
          </a:xfrm>
          <a:prstGeom prst="rect">
            <a:avLst/>
          </a:prstGeom>
          <a:noFill/>
        </p:spPr>
        <p:txBody>
          <a:bodyPr wrap="none" rtlCol="0">
            <a:spAutoFit/>
          </a:bodyPr>
          <a:lstStyle/>
          <a:p>
            <a:r>
              <a:rPr lang="en-US" dirty="0"/>
              <a:t>(X=0,Y=0)</a:t>
            </a:r>
          </a:p>
        </p:txBody>
      </p:sp>
      <p:sp>
        <p:nvSpPr>
          <p:cNvPr id="16" name="TextBox 15">
            <a:extLst>
              <a:ext uri="{FF2B5EF4-FFF2-40B4-BE49-F238E27FC236}">
                <a16:creationId xmlns:a16="http://schemas.microsoft.com/office/drawing/2014/main" id="{0B5C4E1D-656F-4A7D-BD3A-F591C722200D}"/>
              </a:ext>
            </a:extLst>
          </p:cNvPr>
          <p:cNvSpPr txBox="1"/>
          <p:nvPr/>
        </p:nvSpPr>
        <p:spPr>
          <a:xfrm>
            <a:off x="6981351" y="321734"/>
            <a:ext cx="1064202" cy="369332"/>
          </a:xfrm>
          <a:prstGeom prst="rect">
            <a:avLst/>
          </a:prstGeom>
          <a:noFill/>
        </p:spPr>
        <p:txBody>
          <a:bodyPr wrap="none" rtlCol="0">
            <a:spAutoFit/>
          </a:bodyPr>
          <a:lstStyle/>
          <a:p>
            <a:r>
              <a:rPr lang="en-US" dirty="0">
                <a:solidFill>
                  <a:schemeClr val="bg1"/>
                </a:solidFill>
              </a:rPr>
              <a:t>(X=0,Y=0)</a:t>
            </a:r>
          </a:p>
        </p:txBody>
      </p:sp>
      <p:pic>
        <p:nvPicPr>
          <p:cNvPr id="22" name="Picture 21">
            <a:extLst>
              <a:ext uri="{FF2B5EF4-FFF2-40B4-BE49-F238E27FC236}">
                <a16:creationId xmlns:a16="http://schemas.microsoft.com/office/drawing/2014/main" id="{CEA98811-37AB-47F3-9205-067F8030DE18}"/>
              </a:ext>
            </a:extLst>
          </p:cNvPr>
          <p:cNvPicPr>
            <a:picLocks noChangeAspect="1"/>
          </p:cNvPicPr>
          <p:nvPr/>
        </p:nvPicPr>
        <p:blipFill>
          <a:blip r:embed="rId6"/>
          <a:stretch>
            <a:fillRect/>
          </a:stretch>
        </p:blipFill>
        <p:spPr>
          <a:xfrm>
            <a:off x="7326487" y="550179"/>
            <a:ext cx="257175" cy="219075"/>
          </a:xfrm>
          <a:prstGeom prst="rect">
            <a:avLst/>
          </a:prstGeom>
        </p:spPr>
      </p:pic>
      <p:sp>
        <p:nvSpPr>
          <p:cNvPr id="25" name="TextBox 24">
            <a:extLst>
              <a:ext uri="{FF2B5EF4-FFF2-40B4-BE49-F238E27FC236}">
                <a16:creationId xmlns:a16="http://schemas.microsoft.com/office/drawing/2014/main" id="{37055478-C246-427E-B156-D8287D87AC46}"/>
              </a:ext>
            </a:extLst>
          </p:cNvPr>
          <p:cNvSpPr txBox="1"/>
          <p:nvPr/>
        </p:nvSpPr>
        <p:spPr>
          <a:xfrm>
            <a:off x="3063240" y="3474720"/>
            <a:ext cx="1064202" cy="369332"/>
          </a:xfrm>
          <a:prstGeom prst="rect">
            <a:avLst/>
          </a:prstGeom>
          <a:noFill/>
        </p:spPr>
        <p:txBody>
          <a:bodyPr wrap="none" rtlCol="0">
            <a:spAutoFit/>
          </a:bodyPr>
          <a:lstStyle/>
          <a:p>
            <a:r>
              <a:rPr lang="en-US" dirty="0"/>
              <a:t>(X=0,Y=0)</a:t>
            </a:r>
          </a:p>
        </p:txBody>
      </p:sp>
      <p:sp>
        <p:nvSpPr>
          <p:cNvPr id="27" name="TextBox 26">
            <a:extLst>
              <a:ext uri="{FF2B5EF4-FFF2-40B4-BE49-F238E27FC236}">
                <a16:creationId xmlns:a16="http://schemas.microsoft.com/office/drawing/2014/main" id="{253A69BB-C80C-4792-8941-CFE8675DF96C}"/>
              </a:ext>
            </a:extLst>
          </p:cNvPr>
          <p:cNvSpPr txBox="1"/>
          <p:nvPr/>
        </p:nvSpPr>
        <p:spPr>
          <a:xfrm>
            <a:off x="76200" y="3566088"/>
            <a:ext cx="1064202" cy="369332"/>
          </a:xfrm>
          <a:prstGeom prst="rect">
            <a:avLst/>
          </a:prstGeom>
          <a:noFill/>
        </p:spPr>
        <p:txBody>
          <a:bodyPr wrap="none" rtlCol="0">
            <a:spAutoFit/>
          </a:bodyPr>
          <a:lstStyle/>
          <a:p>
            <a:r>
              <a:rPr lang="en-US" dirty="0"/>
              <a:t>(X=0,Y=0)</a:t>
            </a:r>
          </a:p>
        </p:txBody>
      </p:sp>
    </p:spTree>
    <p:extLst>
      <p:ext uri="{BB962C8B-B14F-4D97-AF65-F5344CB8AC3E}">
        <p14:creationId xmlns:p14="http://schemas.microsoft.com/office/powerpoint/2010/main" val="3253287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ED0075-3EDD-4A9C-B5B7-14724EF09E09}"/>
              </a:ext>
            </a:extLst>
          </p:cNvPr>
          <p:cNvSpPr/>
          <p:nvPr/>
        </p:nvSpPr>
        <p:spPr>
          <a:xfrm>
            <a:off x="4716901" y="233811"/>
            <a:ext cx="3411930" cy="257878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unset over a beach&#10;&#10;Description automatically generated">
            <a:extLst>
              <a:ext uri="{FF2B5EF4-FFF2-40B4-BE49-F238E27FC236}">
                <a16:creationId xmlns:a16="http://schemas.microsoft.com/office/drawing/2014/main" id="{BEE25C41-6B03-4E74-8651-4BE2524A7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36" y="233811"/>
            <a:ext cx="3680746" cy="2760560"/>
          </a:xfrm>
          <a:prstGeom prst="rect">
            <a:avLst/>
          </a:prstGeom>
        </p:spPr>
      </p:pic>
      <p:pic>
        <p:nvPicPr>
          <p:cNvPr id="5" name="Picture 4" descr="Table&#10;&#10;Description automatically generated">
            <a:extLst>
              <a:ext uri="{FF2B5EF4-FFF2-40B4-BE49-F238E27FC236}">
                <a16:creationId xmlns:a16="http://schemas.microsoft.com/office/drawing/2014/main" id="{F870279E-CF6F-4C58-84DE-3897A3DD7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87" y="958460"/>
            <a:ext cx="3765961" cy="2905170"/>
          </a:xfrm>
          <a:prstGeom prst="rect">
            <a:avLst/>
          </a:prstGeom>
        </p:spPr>
      </p:pic>
      <p:pic>
        <p:nvPicPr>
          <p:cNvPr id="12" name="Picture 11" descr="Table&#10;&#10;Description automatically generated">
            <a:extLst>
              <a:ext uri="{FF2B5EF4-FFF2-40B4-BE49-F238E27FC236}">
                <a16:creationId xmlns:a16="http://schemas.microsoft.com/office/drawing/2014/main" id="{538E0C56-260D-4DE4-933C-9294399EE6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5498" y="937374"/>
            <a:ext cx="3765961" cy="2905170"/>
          </a:xfrm>
          <a:prstGeom prst="rect">
            <a:avLst/>
          </a:prstGeom>
        </p:spPr>
      </p:pic>
      <p:sp>
        <p:nvSpPr>
          <p:cNvPr id="15" name="TextBox 14">
            <a:extLst>
              <a:ext uri="{FF2B5EF4-FFF2-40B4-BE49-F238E27FC236}">
                <a16:creationId xmlns:a16="http://schemas.microsoft.com/office/drawing/2014/main" id="{7132D883-0199-4A62-8392-2986055CCB60}"/>
              </a:ext>
            </a:extLst>
          </p:cNvPr>
          <p:cNvSpPr txBox="1"/>
          <p:nvPr/>
        </p:nvSpPr>
        <p:spPr>
          <a:xfrm>
            <a:off x="746678" y="4273661"/>
            <a:ext cx="3680747" cy="369332"/>
          </a:xfrm>
          <a:prstGeom prst="rect">
            <a:avLst/>
          </a:prstGeom>
          <a:noFill/>
        </p:spPr>
        <p:txBody>
          <a:bodyPr wrap="square">
            <a:spAutoFit/>
          </a:bodyPr>
          <a:lstStyle/>
          <a:p>
            <a:r>
              <a:rPr lang="en-US" dirty="0"/>
              <a:t>width, height = </a:t>
            </a:r>
            <a:r>
              <a:rPr lang="en-US" b="1" dirty="0" err="1">
                <a:solidFill>
                  <a:schemeClr val="accent2"/>
                </a:solidFill>
              </a:rPr>
              <a:t>image_original.size</a:t>
            </a:r>
            <a:endParaRPr lang="en-US" b="1" dirty="0">
              <a:solidFill>
                <a:schemeClr val="accent2"/>
              </a:solidFill>
            </a:endParaRPr>
          </a:p>
        </p:txBody>
      </p:sp>
      <p:sp>
        <p:nvSpPr>
          <p:cNvPr id="20" name="TextBox 19">
            <a:extLst>
              <a:ext uri="{FF2B5EF4-FFF2-40B4-BE49-F238E27FC236}">
                <a16:creationId xmlns:a16="http://schemas.microsoft.com/office/drawing/2014/main" id="{0412DCF9-BB4E-4613-9809-69FF146D67F9}"/>
              </a:ext>
            </a:extLst>
          </p:cNvPr>
          <p:cNvSpPr txBox="1"/>
          <p:nvPr/>
        </p:nvSpPr>
        <p:spPr>
          <a:xfrm>
            <a:off x="8662987" y="3968405"/>
            <a:ext cx="4852987" cy="646331"/>
          </a:xfrm>
          <a:prstGeom prst="rect">
            <a:avLst/>
          </a:prstGeom>
          <a:noFill/>
        </p:spPr>
        <p:txBody>
          <a:bodyPr wrap="square">
            <a:spAutoFit/>
          </a:bodyPr>
          <a:lstStyle/>
          <a:p>
            <a:r>
              <a:rPr lang="en-US" dirty="0" err="1"/>
              <a:t>image_new</a:t>
            </a:r>
            <a:r>
              <a:rPr lang="en-US" dirty="0"/>
              <a:t> = </a:t>
            </a:r>
            <a:r>
              <a:rPr lang="en-US" dirty="0" err="1"/>
              <a:t>Image.new</a:t>
            </a:r>
            <a:r>
              <a:rPr lang="en-US" dirty="0"/>
              <a:t>("RGB", </a:t>
            </a:r>
            <a:r>
              <a:rPr lang="en-US" b="1" dirty="0" err="1">
                <a:solidFill>
                  <a:schemeClr val="accent2"/>
                </a:solidFill>
              </a:rPr>
              <a:t>image_original.size</a:t>
            </a:r>
            <a:r>
              <a:rPr lang="en-US" dirty="0"/>
              <a:t>)</a:t>
            </a:r>
          </a:p>
        </p:txBody>
      </p:sp>
      <p:sp>
        <p:nvSpPr>
          <p:cNvPr id="23" name="TextBox 22">
            <a:extLst>
              <a:ext uri="{FF2B5EF4-FFF2-40B4-BE49-F238E27FC236}">
                <a16:creationId xmlns:a16="http://schemas.microsoft.com/office/drawing/2014/main" id="{416B6046-7E18-4ABB-8037-7DF23C5F944C}"/>
              </a:ext>
            </a:extLst>
          </p:cNvPr>
          <p:cNvSpPr txBox="1"/>
          <p:nvPr/>
        </p:nvSpPr>
        <p:spPr>
          <a:xfrm>
            <a:off x="8662987" y="4837664"/>
            <a:ext cx="3393281" cy="369332"/>
          </a:xfrm>
          <a:prstGeom prst="rect">
            <a:avLst/>
          </a:prstGeom>
          <a:noFill/>
        </p:spPr>
        <p:txBody>
          <a:bodyPr wrap="square">
            <a:spAutoFit/>
          </a:bodyPr>
          <a:lstStyle/>
          <a:p>
            <a:r>
              <a:rPr lang="en-US" dirty="0" err="1"/>
              <a:t>pixels_new</a:t>
            </a:r>
            <a:r>
              <a:rPr lang="en-US" dirty="0"/>
              <a:t> = </a:t>
            </a:r>
            <a:r>
              <a:rPr lang="en-US" dirty="0" err="1"/>
              <a:t>image_new.</a:t>
            </a:r>
            <a:r>
              <a:rPr lang="en-US" dirty="0" err="1">
                <a:solidFill>
                  <a:schemeClr val="accent4"/>
                </a:solidFill>
              </a:rPr>
              <a:t>load</a:t>
            </a:r>
            <a:r>
              <a:rPr lang="en-US" dirty="0"/>
              <a:t>()</a:t>
            </a:r>
          </a:p>
        </p:txBody>
      </p:sp>
      <p:sp>
        <p:nvSpPr>
          <p:cNvPr id="25" name="Plus Sign 24">
            <a:extLst>
              <a:ext uri="{FF2B5EF4-FFF2-40B4-BE49-F238E27FC236}">
                <a16:creationId xmlns:a16="http://schemas.microsoft.com/office/drawing/2014/main" id="{FC78167D-0C8D-4040-BF6B-69A0FA465ECB}"/>
              </a:ext>
            </a:extLst>
          </p:cNvPr>
          <p:cNvSpPr/>
          <p:nvPr/>
        </p:nvSpPr>
        <p:spPr>
          <a:xfrm>
            <a:off x="3840601" y="193109"/>
            <a:ext cx="876300" cy="806053"/>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7" name="Equals 26">
            <a:extLst>
              <a:ext uri="{FF2B5EF4-FFF2-40B4-BE49-F238E27FC236}">
                <a16:creationId xmlns:a16="http://schemas.microsoft.com/office/drawing/2014/main" id="{36471CC7-3E9E-4620-8858-3C64E3A8D396}"/>
              </a:ext>
            </a:extLst>
          </p:cNvPr>
          <p:cNvSpPr/>
          <p:nvPr/>
        </p:nvSpPr>
        <p:spPr>
          <a:xfrm>
            <a:off x="8046023" y="270622"/>
            <a:ext cx="876300" cy="598091"/>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268AA0F9-996B-44CF-9674-47D50E2DC866}"/>
              </a:ext>
            </a:extLst>
          </p:cNvPr>
          <p:cNvSpPr txBox="1"/>
          <p:nvPr/>
        </p:nvSpPr>
        <p:spPr>
          <a:xfrm>
            <a:off x="8753475" y="5615454"/>
            <a:ext cx="3680746" cy="369332"/>
          </a:xfrm>
          <a:prstGeom prst="rect">
            <a:avLst/>
          </a:prstGeom>
          <a:noFill/>
        </p:spPr>
        <p:txBody>
          <a:bodyPr wrap="square">
            <a:spAutoFit/>
          </a:bodyPr>
          <a:lstStyle/>
          <a:p>
            <a:r>
              <a:rPr lang="de-DE" dirty="0"/>
              <a:t>pixels_new[x, y] = (r1, g1, b1)</a:t>
            </a:r>
            <a:endParaRPr lang="en-US" dirty="0"/>
          </a:p>
        </p:txBody>
      </p:sp>
      <p:sp>
        <p:nvSpPr>
          <p:cNvPr id="32" name="TextBox 31">
            <a:extLst>
              <a:ext uri="{FF2B5EF4-FFF2-40B4-BE49-F238E27FC236}">
                <a16:creationId xmlns:a16="http://schemas.microsoft.com/office/drawing/2014/main" id="{53C29232-7C50-4F83-A0FB-4E633C7B8EE3}"/>
              </a:ext>
            </a:extLst>
          </p:cNvPr>
          <p:cNvSpPr txBox="1"/>
          <p:nvPr/>
        </p:nvSpPr>
        <p:spPr>
          <a:xfrm>
            <a:off x="781120" y="4867798"/>
            <a:ext cx="4369360" cy="369332"/>
          </a:xfrm>
          <a:prstGeom prst="rect">
            <a:avLst/>
          </a:prstGeom>
          <a:noFill/>
        </p:spPr>
        <p:txBody>
          <a:bodyPr wrap="square">
            <a:spAutoFit/>
          </a:bodyPr>
          <a:lstStyle/>
          <a:p>
            <a:r>
              <a:rPr lang="fr-FR" dirty="0"/>
              <a:t>pixels_original1 = </a:t>
            </a:r>
            <a:r>
              <a:rPr lang="fr-FR" dirty="0" err="1"/>
              <a:t>image_original.</a:t>
            </a:r>
            <a:r>
              <a:rPr lang="fr-FR" dirty="0" err="1">
                <a:solidFill>
                  <a:schemeClr val="accent4"/>
                </a:solidFill>
              </a:rPr>
              <a:t>load</a:t>
            </a:r>
            <a:r>
              <a:rPr lang="fr-FR" dirty="0"/>
              <a:t>()</a:t>
            </a:r>
            <a:endParaRPr lang="en-US" dirty="0"/>
          </a:p>
        </p:txBody>
      </p:sp>
      <p:sp>
        <p:nvSpPr>
          <p:cNvPr id="36" name="TextBox 35">
            <a:extLst>
              <a:ext uri="{FF2B5EF4-FFF2-40B4-BE49-F238E27FC236}">
                <a16:creationId xmlns:a16="http://schemas.microsoft.com/office/drawing/2014/main" id="{6E36023F-0F1C-47E1-830B-4A3D85DB5B3B}"/>
              </a:ext>
            </a:extLst>
          </p:cNvPr>
          <p:cNvSpPr txBox="1"/>
          <p:nvPr/>
        </p:nvSpPr>
        <p:spPr>
          <a:xfrm>
            <a:off x="809695" y="5618995"/>
            <a:ext cx="4193381" cy="369332"/>
          </a:xfrm>
          <a:prstGeom prst="rect">
            <a:avLst/>
          </a:prstGeom>
          <a:noFill/>
        </p:spPr>
        <p:txBody>
          <a:bodyPr wrap="square">
            <a:spAutoFit/>
          </a:bodyPr>
          <a:lstStyle/>
          <a:p>
            <a:r>
              <a:rPr lang="en-US" dirty="0"/>
              <a:t>r1, g1, b1 = </a:t>
            </a:r>
            <a:r>
              <a:rPr lang="en-US" dirty="0" err="1"/>
              <a:t>pixels_original</a:t>
            </a:r>
            <a:r>
              <a:rPr lang="en-US" dirty="0"/>
              <a:t>[x, y]</a:t>
            </a:r>
          </a:p>
        </p:txBody>
      </p:sp>
      <p:sp>
        <p:nvSpPr>
          <p:cNvPr id="38" name="TextBox 37">
            <a:extLst>
              <a:ext uri="{FF2B5EF4-FFF2-40B4-BE49-F238E27FC236}">
                <a16:creationId xmlns:a16="http://schemas.microsoft.com/office/drawing/2014/main" id="{01619DC6-5862-43EE-B446-DA16DB4BADCA}"/>
              </a:ext>
            </a:extLst>
          </p:cNvPr>
          <p:cNvSpPr txBox="1"/>
          <p:nvPr/>
        </p:nvSpPr>
        <p:spPr>
          <a:xfrm>
            <a:off x="4771551" y="5663854"/>
            <a:ext cx="4193381" cy="369332"/>
          </a:xfrm>
          <a:prstGeom prst="rect">
            <a:avLst/>
          </a:prstGeom>
          <a:noFill/>
        </p:spPr>
        <p:txBody>
          <a:bodyPr wrap="square">
            <a:spAutoFit/>
          </a:bodyPr>
          <a:lstStyle/>
          <a:p>
            <a:r>
              <a:rPr lang="en-US" dirty="0"/>
              <a:t>r1 = r1 + 100</a:t>
            </a:r>
          </a:p>
        </p:txBody>
      </p:sp>
      <p:sp>
        <p:nvSpPr>
          <p:cNvPr id="41" name="TextBox 40">
            <a:extLst>
              <a:ext uri="{FF2B5EF4-FFF2-40B4-BE49-F238E27FC236}">
                <a16:creationId xmlns:a16="http://schemas.microsoft.com/office/drawing/2014/main" id="{BBBACE29-A567-4381-9FB0-4DEAC176CD54}"/>
              </a:ext>
            </a:extLst>
          </p:cNvPr>
          <p:cNvSpPr txBox="1"/>
          <p:nvPr/>
        </p:nvSpPr>
        <p:spPr>
          <a:xfrm>
            <a:off x="620607" y="913601"/>
            <a:ext cx="599331" cy="369332"/>
          </a:xfrm>
          <a:prstGeom prst="rect">
            <a:avLst/>
          </a:prstGeom>
          <a:noFill/>
        </p:spPr>
        <p:txBody>
          <a:bodyPr wrap="none" rtlCol="0">
            <a:spAutoFit/>
          </a:bodyPr>
          <a:lstStyle/>
          <a:p>
            <a:r>
              <a:rPr lang="en-US" dirty="0">
                <a:solidFill>
                  <a:schemeClr val="bg1"/>
                </a:solidFill>
              </a:rPr>
              <a:t>(X,Y)</a:t>
            </a:r>
          </a:p>
        </p:txBody>
      </p:sp>
      <p:sp>
        <p:nvSpPr>
          <p:cNvPr id="45" name="TextBox 44">
            <a:extLst>
              <a:ext uri="{FF2B5EF4-FFF2-40B4-BE49-F238E27FC236}">
                <a16:creationId xmlns:a16="http://schemas.microsoft.com/office/drawing/2014/main" id="{33F30714-45B0-4B6B-BAAB-7D82084F320E}"/>
              </a:ext>
            </a:extLst>
          </p:cNvPr>
          <p:cNvSpPr txBox="1"/>
          <p:nvPr/>
        </p:nvSpPr>
        <p:spPr>
          <a:xfrm>
            <a:off x="8809763" y="879475"/>
            <a:ext cx="599331" cy="369332"/>
          </a:xfrm>
          <a:prstGeom prst="rect">
            <a:avLst/>
          </a:prstGeom>
          <a:noFill/>
        </p:spPr>
        <p:txBody>
          <a:bodyPr wrap="none" rtlCol="0">
            <a:spAutoFit/>
          </a:bodyPr>
          <a:lstStyle/>
          <a:p>
            <a:r>
              <a:rPr lang="en-US" dirty="0">
                <a:solidFill>
                  <a:schemeClr val="bg1"/>
                </a:solidFill>
              </a:rPr>
              <a:t>(X,Y)</a:t>
            </a:r>
          </a:p>
        </p:txBody>
      </p:sp>
      <p:sp>
        <p:nvSpPr>
          <p:cNvPr id="47" name="TextBox 46">
            <a:extLst>
              <a:ext uri="{FF2B5EF4-FFF2-40B4-BE49-F238E27FC236}">
                <a16:creationId xmlns:a16="http://schemas.microsoft.com/office/drawing/2014/main" id="{F2DB57CD-0000-4975-8F81-C1C3DD215520}"/>
              </a:ext>
            </a:extLst>
          </p:cNvPr>
          <p:cNvSpPr txBox="1"/>
          <p:nvPr/>
        </p:nvSpPr>
        <p:spPr>
          <a:xfrm>
            <a:off x="2587052" y="3516728"/>
            <a:ext cx="1964577" cy="369332"/>
          </a:xfrm>
          <a:prstGeom prst="rect">
            <a:avLst/>
          </a:prstGeom>
          <a:noFill/>
        </p:spPr>
        <p:txBody>
          <a:bodyPr wrap="none" rtlCol="0">
            <a:spAutoFit/>
          </a:bodyPr>
          <a:lstStyle/>
          <a:p>
            <a:r>
              <a:rPr lang="en-US" dirty="0">
                <a:solidFill>
                  <a:schemeClr val="bg1"/>
                </a:solidFill>
              </a:rPr>
              <a:t>(</a:t>
            </a:r>
            <a:r>
              <a:rPr lang="en-US" dirty="0" err="1">
                <a:solidFill>
                  <a:schemeClr val="bg1"/>
                </a:solidFill>
              </a:rPr>
              <a:t>X+</a:t>
            </a:r>
            <a:r>
              <a:rPr lang="en-US" dirty="0" err="1">
                <a:solidFill>
                  <a:schemeClr val="accent2"/>
                </a:solidFill>
              </a:rPr>
              <a:t>width</a:t>
            </a:r>
            <a:r>
              <a:rPr lang="en-US" dirty="0" err="1">
                <a:solidFill>
                  <a:schemeClr val="bg1"/>
                </a:solidFill>
              </a:rPr>
              <a:t>,Y+</a:t>
            </a:r>
            <a:r>
              <a:rPr lang="en-US" dirty="0" err="1">
                <a:solidFill>
                  <a:schemeClr val="accent2"/>
                </a:solidFill>
              </a:rPr>
              <a:t>height</a:t>
            </a:r>
            <a:r>
              <a:rPr lang="en-US" dirty="0">
                <a:solidFill>
                  <a:schemeClr val="bg1"/>
                </a:solidFill>
              </a:rPr>
              <a:t>)</a:t>
            </a:r>
          </a:p>
        </p:txBody>
      </p:sp>
      <p:sp>
        <p:nvSpPr>
          <p:cNvPr id="51" name="TextBox 50">
            <a:extLst>
              <a:ext uri="{FF2B5EF4-FFF2-40B4-BE49-F238E27FC236}">
                <a16:creationId xmlns:a16="http://schemas.microsoft.com/office/drawing/2014/main" id="{5160B8BC-28B7-46AA-A807-8597BD6FF4BB}"/>
              </a:ext>
            </a:extLst>
          </p:cNvPr>
          <p:cNvSpPr txBox="1"/>
          <p:nvPr/>
        </p:nvSpPr>
        <p:spPr>
          <a:xfrm>
            <a:off x="10227423" y="3513268"/>
            <a:ext cx="1964577" cy="369332"/>
          </a:xfrm>
          <a:prstGeom prst="rect">
            <a:avLst/>
          </a:prstGeom>
          <a:noFill/>
        </p:spPr>
        <p:txBody>
          <a:bodyPr wrap="none" rtlCol="0">
            <a:spAutoFit/>
          </a:bodyPr>
          <a:lstStyle/>
          <a:p>
            <a:r>
              <a:rPr lang="en-US" dirty="0">
                <a:solidFill>
                  <a:schemeClr val="bg1"/>
                </a:solidFill>
              </a:rPr>
              <a:t>(</a:t>
            </a:r>
            <a:r>
              <a:rPr lang="en-US" dirty="0" err="1">
                <a:solidFill>
                  <a:schemeClr val="bg1"/>
                </a:solidFill>
              </a:rPr>
              <a:t>X+</a:t>
            </a:r>
            <a:r>
              <a:rPr lang="en-US" dirty="0" err="1">
                <a:solidFill>
                  <a:schemeClr val="accent2"/>
                </a:solidFill>
              </a:rPr>
              <a:t>width</a:t>
            </a:r>
            <a:r>
              <a:rPr lang="en-US" dirty="0" err="1">
                <a:solidFill>
                  <a:schemeClr val="bg1"/>
                </a:solidFill>
              </a:rPr>
              <a:t>,Y+</a:t>
            </a:r>
            <a:r>
              <a:rPr lang="en-US" dirty="0" err="1">
                <a:solidFill>
                  <a:schemeClr val="accent2"/>
                </a:solidFill>
              </a:rPr>
              <a:t>height</a:t>
            </a:r>
            <a:r>
              <a:rPr lang="en-US" dirty="0">
                <a:solidFill>
                  <a:schemeClr val="bg1"/>
                </a:solidFill>
              </a:rPr>
              <a:t>)</a:t>
            </a:r>
          </a:p>
        </p:txBody>
      </p:sp>
      <p:sp>
        <p:nvSpPr>
          <p:cNvPr id="53" name="TextBox 52">
            <a:extLst>
              <a:ext uri="{FF2B5EF4-FFF2-40B4-BE49-F238E27FC236}">
                <a16:creationId xmlns:a16="http://schemas.microsoft.com/office/drawing/2014/main" id="{573CF42D-404C-4B7E-A253-A449B6AD72C9}"/>
              </a:ext>
            </a:extLst>
          </p:cNvPr>
          <p:cNvSpPr txBox="1"/>
          <p:nvPr/>
        </p:nvSpPr>
        <p:spPr>
          <a:xfrm>
            <a:off x="469090" y="4045404"/>
            <a:ext cx="4369360" cy="307777"/>
          </a:xfrm>
          <a:prstGeom prst="rect">
            <a:avLst/>
          </a:prstGeom>
          <a:noFill/>
        </p:spPr>
        <p:txBody>
          <a:bodyPr wrap="square">
            <a:spAutoFit/>
          </a:bodyPr>
          <a:lstStyle/>
          <a:p>
            <a:r>
              <a:rPr lang="en-US" sz="1400" b="0" dirty="0" err="1">
                <a:solidFill>
                  <a:srgbClr val="D4D4D4"/>
                </a:solidFill>
                <a:effectLst/>
                <a:latin typeface="Consolas" panose="020B0609020204030204" pitchFamily="49" charset="0"/>
              </a:rPr>
              <a:t>image_original</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Image.open</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"beach.jpg"</a:t>
            </a:r>
            <a:r>
              <a:rPr lang="en-US" sz="1400" b="0" dirty="0">
                <a:solidFill>
                  <a:srgbClr val="D4D4D4"/>
                </a:solidFill>
                <a:effectLst/>
                <a:latin typeface="Consolas" panose="020B0609020204030204" pitchFamily="49" charset="0"/>
              </a:rPr>
              <a:t>)</a:t>
            </a:r>
          </a:p>
        </p:txBody>
      </p:sp>
      <p:pic>
        <p:nvPicPr>
          <p:cNvPr id="57" name="Picture 56">
            <a:extLst>
              <a:ext uri="{FF2B5EF4-FFF2-40B4-BE49-F238E27FC236}">
                <a16:creationId xmlns:a16="http://schemas.microsoft.com/office/drawing/2014/main" id="{16E5E2D4-BCE5-42D6-8A26-DE40516B85EC}"/>
              </a:ext>
            </a:extLst>
          </p:cNvPr>
          <p:cNvPicPr>
            <a:picLocks noChangeAspect="1"/>
          </p:cNvPicPr>
          <p:nvPr/>
        </p:nvPicPr>
        <p:blipFill>
          <a:blip r:embed="rId5"/>
          <a:stretch>
            <a:fillRect/>
          </a:stretch>
        </p:blipFill>
        <p:spPr>
          <a:xfrm>
            <a:off x="48361" y="5629445"/>
            <a:ext cx="257175" cy="219075"/>
          </a:xfrm>
          <a:prstGeom prst="rect">
            <a:avLst/>
          </a:prstGeom>
        </p:spPr>
      </p:pic>
      <p:sp>
        <p:nvSpPr>
          <p:cNvPr id="58" name="TextBox 57">
            <a:extLst>
              <a:ext uri="{FF2B5EF4-FFF2-40B4-BE49-F238E27FC236}">
                <a16:creationId xmlns:a16="http://schemas.microsoft.com/office/drawing/2014/main" id="{EACB8814-7990-484D-82AE-30BEADF22147}"/>
              </a:ext>
            </a:extLst>
          </p:cNvPr>
          <p:cNvSpPr txBox="1"/>
          <p:nvPr/>
        </p:nvSpPr>
        <p:spPr>
          <a:xfrm>
            <a:off x="-4934" y="4867798"/>
            <a:ext cx="599331" cy="369332"/>
          </a:xfrm>
          <a:prstGeom prst="rect">
            <a:avLst/>
          </a:prstGeom>
          <a:noFill/>
        </p:spPr>
        <p:txBody>
          <a:bodyPr wrap="none" rtlCol="0">
            <a:spAutoFit/>
          </a:bodyPr>
          <a:lstStyle/>
          <a:p>
            <a:r>
              <a:rPr lang="en-US" dirty="0"/>
              <a:t>(X,Y)</a:t>
            </a:r>
          </a:p>
        </p:txBody>
      </p:sp>
    </p:spTree>
    <p:extLst>
      <p:ext uri="{BB962C8B-B14F-4D97-AF65-F5344CB8AC3E}">
        <p14:creationId xmlns:p14="http://schemas.microsoft.com/office/powerpoint/2010/main" val="181582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3" grpId="0"/>
      <p:bldP spid="29" grpId="0"/>
      <p:bldP spid="32" grpId="0"/>
      <p:bldP spid="36" grpId="0"/>
      <p:bldP spid="38" grpId="0"/>
      <p:bldP spid="41" grpId="0"/>
      <p:bldP spid="45" grpId="0"/>
      <p:bldP spid="47" grpId="0"/>
      <p:bldP spid="51" grpId="0"/>
      <p:bldP spid="53"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1255</Words>
  <Application>Microsoft Office PowerPoint</Application>
  <PresentationFormat>Widescreen</PresentationFormat>
  <Paragraphs>193</Paragraphs>
  <Slides>11</Slides>
  <Notes>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Consolas</vt:lpstr>
      <vt:lpstr>Source Code Pro</vt:lpstr>
      <vt:lpstr>Office Theme</vt:lpstr>
      <vt:lpstr>Week 07: Loops CS 110 - Introduction to Programming</vt:lpstr>
      <vt:lpstr>Prepare</vt:lpstr>
      <vt:lpstr>Prepare</vt:lpstr>
      <vt:lpstr>Lecture </vt:lpstr>
      <vt:lpstr>Checkpoint</vt:lpstr>
      <vt:lpstr>Teach: Team Activity List of Numbers</vt:lpstr>
      <vt:lpstr>Prove (Milestone)</vt:lpstr>
      <vt:lpstr>PowerPoint Presentation</vt:lpstr>
      <vt:lpstr>PowerPoint Presentation</vt:lpstr>
      <vt:lpstr>PowerPoint Presentation</vt:lpstr>
      <vt:lpstr>How THIS wallpaper kills your phone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07: Loops CS 110 - Introduction to Programming</dc:title>
  <dc:creator>Clements, William</dc:creator>
  <cp:lastModifiedBy>Clements, William</cp:lastModifiedBy>
  <cp:revision>1</cp:revision>
  <dcterms:created xsi:type="dcterms:W3CDTF">2020-11-04T23:26:08Z</dcterms:created>
  <dcterms:modified xsi:type="dcterms:W3CDTF">2021-02-22T17:49:23Z</dcterms:modified>
</cp:coreProperties>
</file>